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0693400" cy="10693400"/>
  <p:notesSz cx="106934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866138"/>
            <a:ext cx="9089390" cy="12641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371088"/>
            <a:ext cx="7485380" cy="150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350"/>
              </a:lnSpc>
              <a:spcBef>
                <a:spcPts val="135"/>
              </a:spcBef>
            </a:pPr>
            <a:r>
              <a:rPr dirty="0"/>
              <a:t>Документ</a:t>
            </a:r>
            <a:r>
              <a:rPr dirty="0" spc="5"/>
              <a:t> </a:t>
            </a:r>
            <a:r>
              <a:rPr dirty="0" spc="-10"/>
              <a:t>создан</a:t>
            </a:r>
            <a:r>
              <a:rPr dirty="0" spc="10"/>
              <a:t>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10"/>
              <a:t>электронной</a:t>
            </a:r>
            <a:r>
              <a:rPr dirty="0" spc="10"/>
              <a:t> </a:t>
            </a:r>
            <a:r>
              <a:rPr dirty="0" spc="-10"/>
              <a:t>форме.</a:t>
            </a:r>
            <a:r>
              <a:rPr dirty="0" spc="5"/>
              <a:t> </a:t>
            </a:r>
            <a:r>
              <a:rPr dirty="0"/>
              <a:t>№</a:t>
            </a:r>
            <a:r>
              <a:rPr dirty="0" spc="10"/>
              <a:t> </a:t>
            </a:r>
            <a:r>
              <a:rPr dirty="0" spc="-20"/>
              <a:t>004-</a:t>
            </a:r>
            <a:r>
              <a:rPr dirty="0" spc="-10"/>
              <a:t>4033/2026</a:t>
            </a:r>
            <a:r>
              <a:rPr dirty="0" spc="5"/>
              <a:t> </a:t>
            </a:r>
            <a:r>
              <a:rPr dirty="0"/>
              <a:t>от</a:t>
            </a:r>
            <a:r>
              <a:rPr dirty="0" spc="10"/>
              <a:t> </a:t>
            </a:r>
            <a:r>
              <a:rPr dirty="0" spc="-10"/>
              <a:t>19.03.2026.</a:t>
            </a:r>
            <a:r>
              <a:rPr dirty="0" spc="5"/>
              <a:t> </a:t>
            </a:r>
            <a:r>
              <a:rPr dirty="0" spc="-10"/>
              <a:t>Исполнитель:</a:t>
            </a:r>
            <a:r>
              <a:rPr dirty="0" spc="10"/>
              <a:t> </a:t>
            </a:r>
            <a:r>
              <a:rPr dirty="0" spc="-10"/>
              <a:t>Дорофеева</a:t>
            </a:r>
            <a:r>
              <a:rPr dirty="0" spc="10"/>
              <a:t> </a:t>
            </a:r>
            <a:r>
              <a:rPr dirty="0" spc="-20"/>
              <a:t>И.Б.</a:t>
            </a:r>
            <a:r>
              <a:rPr dirty="0" spc="500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fld id="{81D60167-4931-47E6-BA6A-407CBD079E47}" type="slidenum">
              <a:rPr dirty="0"/>
              <a:t>#</a:t>
            </a:fld>
            <a:r>
              <a:rPr dirty="0" spc="5"/>
              <a:t> </a:t>
            </a:r>
            <a:r>
              <a:rPr dirty="0"/>
              <a:t>из</a:t>
            </a:r>
            <a:r>
              <a:rPr dirty="0" spc="5"/>
              <a:t> </a:t>
            </a:r>
            <a:r>
              <a:rPr dirty="0" spc="-10"/>
              <a:t>27.</a:t>
            </a:r>
            <a:r>
              <a:rPr dirty="0" spc="5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 spc="-10"/>
              <a:t>создана:</a:t>
            </a:r>
            <a:r>
              <a:rPr dirty="0" spc="10"/>
              <a:t> </a:t>
            </a:r>
            <a:r>
              <a:rPr dirty="0" spc="-10"/>
              <a:t>19.03.2026</a:t>
            </a:r>
            <a:r>
              <a:rPr dirty="0" spc="5"/>
              <a:t> </a:t>
            </a:r>
            <a:r>
              <a:rPr dirty="0" spc="-10"/>
              <a:t>12:34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350"/>
              </a:lnSpc>
              <a:spcBef>
                <a:spcPts val="135"/>
              </a:spcBef>
            </a:pPr>
            <a:r>
              <a:rPr dirty="0"/>
              <a:t>Документ</a:t>
            </a:r>
            <a:r>
              <a:rPr dirty="0" spc="5"/>
              <a:t> </a:t>
            </a:r>
            <a:r>
              <a:rPr dirty="0" spc="-10"/>
              <a:t>создан</a:t>
            </a:r>
            <a:r>
              <a:rPr dirty="0" spc="10"/>
              <a:t>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10"/>
              <a:t>электронной</a:t>
            </a:r>
            <a:r>
              <a:rPr dirty="0" spc="10"/>
              <a:t> </a:t>
            </a:r>
            <a:r>
              <a:rPr dirty="0" spc="-10"/>
              <a:t>форме.</a:t>
            </a:r>
            <a:r>
              <a:rPr dirty="0" spc="5"/>
              <a:t> </a:t>
            </a:r>
            <a:r>
              <a:rPr dirty="0"/>
              <a:t>№</a:t>
            </a:r>
            <a:r>
              <a:rPr dirty="0" spc="10"/>
              <a:t> </a:t>
            </a:r>
            <a:r>
              <a:rPr dirty="0" spc="-20"/>
              <a:t>004-</a:t>
            </a:r>
            <a:r>
              <a:rPr dirty="0" spc="-10"/>
              <a:t>4033/2026</a:t>
            </a:r>
            <a:r>
              <a:rPr dirty="0" spc="5"/>
              <a:t> </a:t>
            </a:r>
            <a:r>
              <a:rPr dirty="0"/>
              <a:t>от</a:t>
            </a:r>
            <a:r>
              <a:rPr dirty="0" spc="10"/>
              <a:t> </a:t>
            </a:r>
            <a:r>
              <a:rPr dirty="0" spc="-10"/>
              <a:t>19.03.2026.</a:t>
            </a:r>
            <a:r>
              <a:rPr dirty="0" spc="5"/>
              <a:t> </a:t>
            </a:r>
            <a:r>
              <a:rPr dirty="0" spc="-10"/>
              <a:t>Исполнитель:</a:t>
            </a:r>
            <a:r>
              <a:rPr dirty="0" spc="10"/>
              <a:t> </a:t>
            </a:r>
            <a:r>
              <a:rPr dirty="0" spc="-10"/>
              <a:t>Дорофеева</a:t>
            </a:r>
            <a:r>
              <a:rPr dirty="0" spc="10"/>
              <a:t> </a:t>
            </a:r>
            <a:r>
              <a:rPr dirty="0" spc="-20"/>
              <a:t>И.Б.</a:t>
            </a:r>
            <a:r>
              <a:rPr dirty="0" spc="500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fld id="{81D60167-4931-47E6-BA6A-407CBD079E47}" type="slidenum">
              <a:rPr dirty="0"/>
              <a:t>#</a:t>
            </a:fld>
            <a:r>
              <a:rPr dirty="0" spc="5"/>
              <a:t> </a:t>
            </a:r>
            <a:r>
              <a:rPr dirty="0"/>
              <a:t>из</a:t>
            </a:r>
            <a:r>
              <a:rPr dirty="0" spc="5"/>
              <a:t> </a:t>
            </a:r>
            <a:r>
              <a:rPr dirty="0" spc="-10"/>
              <a:t>27.</a:t>
            </a:r>
            <a:r>
              <a:rPr dirty="0" spc="5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 spc="-10"/>
              <a:t>создана:</a:t>
            </a:r>
            <a:r>
              <a:rPr dirty="0" spc="10"/>
              <a:t> </a:t>
            </a:r>
            <a:r>
              <a:rPr dirty="0" spc="-10"/>
              <a:t>19.03.2026</a:t>
            </a:r>
            <a:r>
              <a:rPr dirty="0" spc="5"/>
              <a:t> </a:t>
            </a:r>
            <a:r>
              <a:rPr dirty="0" spc="-10"/>
              <a:t>12:34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384554"/>
            <a:ext cx="4651629" cy="3973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384554"/>
            <a:ext cx="4651629" cy="3973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350"/>
              </a:lnSpc>
              <a:spcBef>
                <a:spcPts val="135"/>
              </a:spcBef>
            </a:pPr>
            <a:r>
              <a:rPr dirty="0"/>
              <a:t>Документ</a:t>
            </a:r>
            <a:r>
              <a:rPr dirty="0" spc="5"/>
              <a:t> </a:t>
            </a:r>
            <a:r>
              <a:rPr dirty="0" spc="-10"/>
              <a:t>создан</a:t>
            </a:r>
            <a:r>
              <a:rPr dirty="0" spc="10"/>
              <a:t>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10"/>
              <a:t>электронной</a:t>
            </a:r>
            <a:r>
              <a:rPr dirty="0" spc="10"/>
              <a:t> </a:t>
            </a:r>
            <a:r>
              <a:rPr dirty="0" spc="-10"/>
              <a:t>форме.</a:t>
            </a:r>
            <a:r>
              <a:rPr dirty="0" spc="5"/>
              <a:t> </a:t>
            </a:r>
            <a:r>
              <a:rPr dirty="0"/>
              <a:t>№</a:t>
            </a:r>
            <a:r>
              <a:rPr dirty="0" spc="10"/>
              <a:t> </a:t>
            </a:r>
            <a:r>
              <a:rPr dirty="0" spc="-20"/>
              <a:t>004-</a:t>
            </a:r>
            <a:r>
              <a:rPr dirty="0" spc="-10"/>
              <a:t>4033/2026</a:t>
            </a:r>
            <a:r>
              <a:rPr dirty="0" spc="5"/>
              <a:t> </a:t>
            </a:r>
            <a:r>
              <a:rPr dirty="0"/>
              <a:t>от</a:t>
            </a:r>
            <a:r>
              <a:rPr dirty="0" spc="10"/>
              <a:t> </a:t>
            </a:r>
            <a:r>
              <a:rPr dirty="0" spc="-10"/>
              <a:t>19.03.2026.</a:t>
            </a:r>
            <a:r>
              <a:rPr dirty="0" spc="5"/>
              <a:t> </a:t>
            </a:r>
            <a:r>
              <a:rPr dirty="0" spc="-10"/>
              <a:t>Исполнитель:</a:t>
            </a:r>
            <a:r>
              <a:rPr dirty="0" spc="10"/>
              <a:t> </a:t>
            </a:r>
            <a:r>
              <a:rPr dirty="0" spc="-10"/>
              <a:t>Дорофеева</a:t>
            </a:r>
            <a:r>
              <a:rPr dirty="0" spc="10"/>
              <a:t> </a:t>
            </a:r>
            <a:r>
              <a:rPr dirty="0" spc="-20"/>
              <a:t>И.Б.</a:t>
            </a:r>
            <a:r>
              <a:rPr dirty="0" spc="500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fld id="{81D60167-4931-47E6-BA6A-407CBD079E47}" type="slidenum">
              <a:rPr dirty="0"/>
              <a:t>#</a:t>
            </a:fld>
            <a:r>
              <a:rPr dirty="0" spc="5"/>
              <a:t> </a:t>
            </a:r>
            <a:r>
              <a:rPr dirty="0"/>
              <a:t>из</a:t>
            </a:r>
            <a:r>
              <a:rPr dirty="0" spc="5"/>
              <a:t> </a:t>
            </a:r>
            <a:r>
              <a:rPr dirty="0" spc="-10"/>
              <a:t>27.</a:t>
            </a:r>
            <a:r>
              <a:rPr dirty="0" spc="5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 spc="-10"/>
              <a:t>создана:</a:t>
            </a:r>
            <a:r>
              <a:rPr dirty="0" spc="10"/>
              <a:t> </a:t>
            </a:r>
            <a:r>
              <a:rPr dirty="0" spc="-10"/>
              <a:t>19.03.2026</a:t>
            </a:r>
            <a:r>
              <a:rPr dirty="0" spc="5"/>
              <a:t> </a:t>
            </a:r>
            <a:r>
              <a:rPr dirty="0" spc="-10"/>
              <a:t>12:34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350"/>
              </a:lnSpc>
              <a:spcBef>
                <a:spcPts val="135"/>
              </a:spcBef>
            </a:pPr>
            <a:r>
              <a:rPr dirty="0"/>
              <a:t>Документ</a:t>
            </a:r>
            <a:r>
              <a:rPr dirty="0" spc="5"/>
              <a:t> </a:t>
            </a:r>
            <a:r>
              <a:rPr dirty="0" spc="-10"/>
              <a:t>создан</a:t>
            </a:r>
            <a:r>
              <a:rPr dirty="0" spc="10"/>
              <a:t>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10"/>
              <a:t>электронной</a:t>
            </a:r>
            <a:r>
              <a:rPr dirty="0" spc="10"/>
              <a:t> </a:t>
            </a:r>
            <a:r>
              <a:rPr dirty="0" spc="-10"/>
              <a:t>форме.</a:t>
            </a:r>
            <a:r>
              <a:rPr dirty="0" spc="5"/>
              <a:t> </a:t>
            </a:r>
            <a:r>
              <a:rPr dirty="0"/>
              <a:t>№</a:t>
            </a:r>
            <a:r>
              <a:rPr dirty="0" spc="10"/>
              <a:t> </a:t>
            </a:r>
            <a:r>
              <a:rPr dirty="0" spc="-20"/>
              <a:t>004-</a:t>
            </a:r>
            <a:r>
              <a:rPr dirty="0" spc="-10"/>
              <a:t>4033/2026</a:t>
            </a:r>
            <a:r>
              <a:rPr dirty="0" spc="5"/>
              <a:t> </a:t>
            </a:r>
            <a:r>
              <a:rPr dirty="0"/>
              <a:t>от</a:t>
            </a:r>
            <a:r>
              <a:rPr dirty="0" spc="10"/>
              <a:t> </a:t>
            </a:r>
            <a:r>
              <a:rPr dirty="0" spc="-10"/>
              <a:t>19.03.2026.</a:t>
            </a:r>
            <a:r>
              <a:rPr dirty="0" spc="5"/>
              <a:t> </a:t>
            </a:r>
            <a:r>
              <a:rPr dirty="0" spc="-10"/>
              <a:t>Исполнитель:</a:t>
            </a:r>
            <a:r>
              <a:rPr dirty="0" spc="10"/>
              <a:t> </a:t>
            </a:r>
            <a:r>
              <a:rPr dirty="0" spc="-10"/>
              <a:t>Дорофеева</a:t>
            </a:r>
            <a:r>
              <a:rPr dirty="0" spc="10"/>
              <a:t> </a:t>
            </a:r>
            <a:r>
              <a:rPr dirty="0" spc="-20"/>
              <a:t>И.Б.</a:t>
            </a:r>
            <a:r>
              <a:rPr dirty="0" spc="500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fld id="{81D60167-4931-47E6-BA6A-407CBD079E47}" type="slidenum">
              <a:rPr dirty="0"/>
              <a:t>#</a:t>
            </a:fld>
            <a:r>
              <a:rPr dirty="0" spc="5"/>
              <a:t> </a:t>
            </a:r>
            <a:r>
              <a:rPr dirty="0"/>
              <a:t>из</a:t>
            </a:r>
            <a:r>
              <a:rPr dirty="0" spc="5"/>
              <a:t> </a:t>
            </a:r>
            <a:r>
              <a:rPr dirty="0" spc="-10"/>
              <a:t>27.</a:t>
            </a:r>
            <a:r>
              <a:rPr dirty="0" spc="5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 spc="-10"/>
              <a:t>создана:</a:t>
            </a:r>
            <a:r>
              <a:rPr dirty="0" spc="10"/>
              <a:t> </a:t>
            </a:r>
            <a:r>
              <a:rPr dirty="0" spc="-10"/>
              <a:t>19.03.2026</a:t>
            </a:r>
            <a:r>
              <a:rPr dirty="0" spc="5"/>
              <a:t> </a:t>
            </a:r>
            <a:r>
              <a:rPr dirty="0" spc="-10"/>
              <a:t>12:34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350"/>
              </a:lnSpc>
              <a:spcBef>
                <a:spcPts val="135"/>
              </a:spcBef>
            </a:pPr>
            <a:r>
              <a:rPr dirty="0"/>
              <a:t>Документ</a:t>
            </a:r>
            <a:r>
              <a:rPr dirty="0" spc="5"/>
              <a:t> </a:t>
            </a:r>
            <a:r>
              <a:rPr dirty="0" spc="-10"/>
              <a:t>создан</a:t>
            </a:r>
            <a:r>
              <a:rPr dirty="0" spc="10"/>
              <a:t>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10"/>
              <a:t>электронной</a:t>
            </a:r>
            <a:r>
              <a:rPr dirty="0" spc="10"/>
              <a:t> </a:t>
            </a:r>
            <a:r>
              <a:rPr dirty="0" spc="-10"/>
              <a:t>форме.</a:t>
            </a:r>
            <a:r>
              <a:rPr dirty="0" spc="5"/>
              <a:t> </a:t>
            </a:r>
            <a:r>
              <a:rPr dirty="0"/>
              <a:t>№</a:t>
            </a:r>
            <a:r>
              <a:rPr dirty="0" spc="10"/>
              <a:t> </a:t>
            </a:r>
            <a:r>
              <a:rPr dirty="0" spc="-20"/>
              <a:t>004-</a:t>
            </a:r>
            <a:r>
              <a:rPr dirty="0" spc="-10"/>
              <a:t>4033/2026</a:t>
            </a:r>
            <a:r>
              <a:rPr dirty="0" spc="5"/>
              <a:t> </a:t>
            </a:r>
            <a:r>
              <a:rPr dirty="0"/>
              <a:t>от</a:t>
            </a:r>
            <a:r>
              <a:rPr dirty="0" spc="10"/>
              <a:t> </a:t>
            </a:r>
            <a:r>
              <a:rPr dirty="0" spc="-10"/>
              <a:t>19.03.2026.</a:t>
            </a:r>
            <a:r>
              <a:rPr dirty="0" spc="5"/>
              <a:t> </a:t>
            </a:r>
            <a:r>
              <a:rPr dirty="0" spc="-10"/>
              <a:t>Исполнитель:</a:t>
            </a:r>
            <a:r>
              <a:rPr dirty="0" spc="10"/>
              <a:t> </a:t>
            </a:r>
            <a:r>
              <a:rPr dirty="0" spc="-10"/>
              <a:t>Дорофеева</a:t>
            </a:r>
            <a:r>
              <a:rPr dirty="0" spc="10"/>
              <a:t> </a:t>
            </a:r>
            <a:r>
              <a:rPr dirty="0" spc="-20"/>
              <a:t>И.Б.</a:t>
            </a:r>
            <a:r>
              <a:rPr dirty="0" spc="500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fld id="{81D60167-4931-47E6-BA6A-407CBD079E47}" type="slidenum">
              <a:rPr dirty="0"/>
              <a:t>#</a:t>
            </a:fld>
            <a:r>
              <a:rPr dirty="0" spc="5"/>
              <a:t> </a:t>
            </a:r>
            <a:r>
              <a:rPr dirty="0"/>
              <a:t>из</a:t>
            </a:r>
            <a:r>
              <a:rPr dirty="0" spc="5"/>
              <a:t> </a:t>
            </a:r>
            <a:r>
              <a:rPr dirty="0" spc="-10"/>
              <a:t>27.</a:t>
            </a:r>
            <a:r>
              <a:rPr dirty="0" spc="5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 spc="-10"/>
              <a:t>создана:</a:t>
            </a:r>
            <a:r>
              <a:rPr dirty="0" spc="10"/>
              <a:t> </a:t>
            </a:r>
            <a:r>
              <a:rPr dirty="0" spc="-10"/>
              <a:t>19.03.2026</a:t>
            </a:r>
            <a:r>
              <a:rPr dirty="0" spc="5"/>
              <a:t> </a:t>
            </a:r>
            <a:r>
              <a:rPr dirty="0" spc="-10"/>
              <a:t>12:34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826830" y="5489740"/>
            <a:ext cx="1468755" cy="154305"/>
          </a:xfrm>
          <a:custGeom>
            <a:avLst/>
            <a:gdLst/>
            <a:ahLst/>
            <a:cxnLst/>
            <a:rect l="l" t="t" r="r" b="b"/>
            <a:pathLst>
              <a:path w="1468754" h="154304">
                <a:moveTo>
                  <a:pt x="83210" y="60452"/>
                </a:moveTo>
                <a:lnTo>
                  <a:pt x="80124" y="45554"/>
                </a:lnTo>
                <a:lnTo>
                  <a:pt x="71678" y="35801"/>
                </a:lnTo>
                <a:lnTo>
                  <a:pt x="59156" y="30505"/>
                </a:lnTo>
                <a:lnTo>
                  <a:pt x="43776" y="28905"/>
                </a:lnTo>
                <a:lnTo>
                  <a:pt x="27800" y="30505"/>
                </a:lnTo>
                <a:lnTo>
                  <a:pt x="28460" y="30505"/>
                </a:lnTo>
                <a:lnTo>
                  <a:pt x="15849" y="35496"/>
                </a:lnTo>
                <a:lnTo>
                  <a:pt x="6680" y="44945"/>
                </a:lnTo>
                <a:lnTo>
                  <a:pt x="2603" y="59575"/>
                </a:lnTo>
                <a:lnTo>
                  <a:pt x="27127" y="59575"/>
                </a:lnTo>
                <a:lnTo>
                  <a:pt x="27470" y="49758"/>
                </a:lnTo>
                <a:lnTo>
                  <a:pt x="33210" y="45554"/>
                </a:lnTo>
                <a:lnTo>
                  <a:pt x="53390" y="45554"/>
                </a:lnTo>
                <a:lnTo>
                  <a:pt x="58674" y="49758"/>
                </a:lnTo>
                <a:lnTo>
                  <a:pt x="58674" y="56934"/>
                </a:lnTo>
                <a:lnTo>
                  <a:pt x="58674" y="76733"/>
                </a:lnTo>
                <a:lnTo>
                  <a:pt x="57721" y="87553"/>
                </a:lnTo>
                <a:lnTo>
                  <a:pt x="54394" y="98183"/>
                </a:lnTo>
                <a:lnTo>
                  <a:pt x="47929" y="106286"/>
                </a:lnTo>
                <a:lnTo>
                  <a:pt x="37630" y="109512"/>
                </a:lnTo>
                <a:lnTo>
                  <a:pt x="29743" y="109512"/>
                </a:lnTo>
                <a:lnTo>
                  <a:pt x="24790" y="105117"/>
                </a:lnTo>
                <a:lnTo>
                  <a:pt x="24790" y="90055"/>
                </a:lnTo>
                <a:lnTo>
                  <a:pt x="31470" y="86029"/>
                </a:lnTo>
                <a:lnTo>
                  <a:pt x="46380" y="82346"/>
                </a:lnTo>
                <a:lnTo>
                  <a:pt x="54597" y="80429"/>
                </a:lnTo>
                <a:lnTo>
                  <a:pt x="58674" y="76733"/>
                </a:lnTo>
                <a:lnTo>
                  <a:pt x="58674" y="56934"/>
                </a:lnTo>
                <a:lnTo>
                  <a:pt x="56197" y="63068"/>
                </a:lnTo>
                <a:lnTo>
                  <a:pt x="49593" y="66929"/>
                </a:lnTo>
                <a:lnTo>
                  <a:pt x="40119" y="69608"/>
                </a:lnTo>
                <a:lnTo>
                  <a:pt x="29070" y="72186"/>
                </a:lnTo>
                <a:lnTo>
                  <a:pt x="18161" y="75882"/>
                </a:lnTo>
                <a:lnTo>
                  <a:pt x="8864" y="81534"/>
                </a:lnTo>
                <a:lnTo>
                  <a:pt x="2413" y="89649"/>
                </a:lnTo>
                <a:lnTo>
                  <a:pt x="0" y="100736"/>
                </a:lnTo>
                <a:lnTo>
                  <a:pt x="2171" y="111671"/>
                </a:lnTo>
                <a:lnTo>
                  <a:pt x="8191" y="119316"/>
                </a:lnTo>
                <a:lnTo>
                  <a:pt x="17335" y="123812"/>
                </a:lnTo>
                <a:lnTo>
                  <a:pt x="28867" y="125272"/>
                </a:lnTo>
                <a:lnTo>
                  <a:pt x="42443" y="124955"/>
                </a:lnTo>
                <a:lnTo>
                  <a:pt x="49974" y="122758"/>
                </a:lnTo>
                <a:lnTo>
                  <a:pt x="54203" y="116776"/>
                </a:lnTo>
                <a:lnTo>
                  <a:pt x="56451" y="109512"/>
                </a:lnTo>
                <a:lnTo>
                  <a:pt x="57810" y="105117"/>
                </a:lnTo>
                <a:lnTo>
                  <a:pt x="58674" y="105117"/>
                </a:lnTo>
                <a:lnTo>
                  <a:pt x="58674" y="122758"/>
                </a:lnTo>
                <a:lnTo>
                  <a:pt x="83210" y="122758"/>
                </a:lnTo>
                <a:lnTo>
                  <a:pt x="83210" y="105117"/>
                </a:lnTo>
                <a:lnTo>
                  <a:pt x="83210" y="76733"/>
                </a:lnTo>
                <a:lnTo>
                  <a:pt x="83210" y="60452"/>
                </a:lnTo>
                <a:close/>
              </a:path>
              <a:path w="1468754" h="154304">
                <a:moveTo>
                  <a:pt x="189598" y="77089"/>
                </a:moveTo>
                <a:lnTo>
                  <a:pt x="187147" y="58839"/>
                </a:lnTo>
                <a:lnTo>
                  <a:pt x="181597" y="47307"/>
                </a:lnTo>
                <a:lnTo>
                  <a:pt x="179920" y="43802"/>
                </a:lnTo>
                <a:lnTo>
                  <a:pt x="179768" y="43472"/>
                </a:lnTo>
                <a:lnTo>
                  <a:pt x="167436" y="32854"/>
                </a:lnTo>
                <a:lnTo>
                  <a:pt x="165138" y="32334"/>
                </a:lnTo>
                <a:lnTo>
                  <a:pt x="165138" y="77089"/>
                </a:lnTo>
                <a:lnTo>
                  <a:pt x="163817" y="88696"/>
                </a:lnTo>
                <a:lnTo>
                  <a:pt x="159766" y="98158"/>
                </a:lnTo>
                <a:lnTo>
                  <a:pt x="152908" y="104533"/>
                </a:lnTo>
                <a:lnTo>
                  <a:pt x="143154" y="106883"/>
                </a:lnTo>
                <a:lnTo>
                  <a:pt x="133477" y="104533"/>
                </a:lnTo>
                <a:lnTo>
                  <a:pt x="126657" y="98158"/>
                </a:lnTo>
                <a:lnTo>
                  <a:pt x="122631" y="88696"/>
                </a:lnTo>
                <a:lnTo>
                  <a:pt x="121297" y="77089"/>
                </a:lnTo>
                <a:lnTo>
                  <a:pt x="122631" y="65481"/>
                </a:lnTo>
                <a:lnTo>
                  <a:pt x="126657" y="56019"/>
                </a:lnTo>
                <a:lnTo>
                  <a:pt x="133477" y="49644"/>
                </a:lnTo>
                <a:lnTo>
                  <a:pt x="143154" y="47307"/>
                </a:lnTo>
                <a:lnTo>
                  <a:pt x="152908" y="49644"/>
                </a:lnTo>
                <a:lnTo>
                  <a:pt x="159766" y="56019"/>
                </a:lnTo>
                <a:lnTo>
                  <a:pt x="163817" y="65481"/>
                </a:lnTo>
                <a:lnTo>
                  <a:pt x="165138" y="77089"/>
                </a:lnTo>
                <a:lnTo>
                  <a:pt x="165138" y="32334"/>
                </a:lnTo>
                <a:lnTo>
                  <a:pt x="150177" y="28905"/>
                </a:lnTo>
                <a:lnTo>
                  <a:pt x="138417" y="29133"/>
                </a:lnTo>
                <a:lnTo>
                  <a:pt x="131584" y="30759"/>
                </a:lnTo>
                <a:lnTo>
                  <a:pt x="127038" y="35191"/>
                </a:lnTo>
                <a:lnTo>
                  <a:pt x="122174" y="43802"/>
                </a:lnTo>
                <a:lnTo>
                  <a:pt x="121297" y="43802"/>
                </a:lnTo>
                <a:lnTo>
                  <a:pt x="121297" y="31534"/>
                </a:lnTo>
                <a:lnTo>
                  <a:pt x="97637" y="31534"/>
                </a:lnTo>
                <a:lnTo>
                  <a:pt x="97637" y="154190"/>
                </a:lnTo>
                <a:lnTo>
                  <a:pt x="122174" y="154190"/>
                </a:lnTo>
                <a:lnTo>
                  <a:pt x="122174" y="113004"/>
                </a:lnTo>
                <a:lnTo>
                  <a:pt x="123037" y="113004"/>
                </a:lnTo>
                <a:lnTo>
                  <a:pt x="124574" y="114922"/>
                </a:lnTo>
                <a:lnTo>
                  <a:pt x="129387" y="119138"/>
                </a:lnTo>
                <a:lnTo>
                  <a:pt x="137807" y="123355"/>
                </a:lnTo>
                <a:lnTo>
                  <a:pt x="150177" y="125272"/>
                </a:lnTo>
                <a:lnTo>
                  <a:pt x="167436" y="121323"/>
                </a:lnTo>
                <a:lnTo>
                  <a:pt x="177101" y="113004"/>
                </a:lnTo>
                <a:lnTo>
                  <a:pt x="179768" y="110705"/>
                </a:lnTo>
                <a:lnTo>
                  <a:pt x="181597" y="106883"/>
                </a:lnTo>
                <a:lnTo>
                  <a:pt x="187147" y="95338"/>
                </a:lnTo>
                <a:lnTo>
                  <a:pt x="189598" y="77089"/>
                </a:lnTo>
                <a:close/>
              </a:path>
              <a:path w="1468754" h="154304">
                <a:moveTo>
                  <a:pt x="287248" y="122643"/>
                </a:moveTo>
                <a:lnTo>
                  <a:pt x="253098" y="75336"/>
                </a:lnTo>
                <a:lnTo>
                  <a:pt x="284645" y="31534"/>
                </a:lnTo>
                <a:lnTo>
                  <a:pt x="255701" y="31534"/>
                </a:lnTo>
                <a:lnTo>
                  <a:pt x="239064" y="57823"/>
                </a:lnTo>
                <a:lnTo>
                  <a:pt x="222415" y="31534"/>
                </a:lnTo>
                <a:lnTo>
                  <a:pt x="193548" y="31534"/>
                </a:lnTo>
                <a:lnTo>
                  <a:pt x="225031" y="75336"/>
                </a:lnTo>
                <a:lnTo>
                  <a:pt x="190868" y="122643"/>
                </a:lnTo>
                <a:lnTo>
                  <a:pt x="219811" y="122643"/>
                </a:lnTo>
                <a:lnTo>
                  <a:pt x="239064" y="92849"/>
                </a:lnTo>
                <a:lnTo>
                  <a:pt x="258381" y="122643"/>
                </a:lnTo>
                <a:lnTo>
                  <a:pt x="287248" y="122643"/>
                </a:lnTo>
                <a:close/>
              </a:path>
              <a:path w="1468754" h="154304">
                <a:moveTo>
                  <a:pt x="379145" y="31534"/>
                </a:moveTo>
                <a:lnTo>
                  <a:pt x="354609" y="31534"/>
                </a:lnTo>
                <a:lnTo>
                  <a:pt x="354609" y="78841"/>
                </a:lnTo>
                <a:lnTo>
                  <a:pt x="353314" y="90716"/>
                </a:lnTo>
                <a:lnTo>
                  <a:pt x="349465" y="98882"/>
                </a:lnTo>
                <a:lnTo>
                  <a:pt x="343166" y="103606"/>
                </a:lnTo>
                <a:lnTo>
                  <a:pt x="334492" y="105117"/>
                </a:lnTo>
                <a:lnTo>
                  <a:pt x="327215" y="103784"/>
                </a:lnTo>
                <a:lnTo>
                  <a:pt x="322326" y="99644"/>
                </a:lnTo>
                <a:lnTo>
                  <a:pt x="319582" y="92557"/>
                </a:lnTo>
                <a:lnTo>
                  <a:pt x="318731" y="82346"/>
                </a:lnTo>
                <a:lnTo>
                  <a:pt x="318731" y="31534"/>
                </a:lnTo>
                <a:lnTo>
                  <a:pt x="294132" y="31534"/>
                </a:lnTo>
                <a:lnTo>
                  <a:pt x="294132" y="87604"/>
                </a:lnTo>
                <a:lnTo>
                  <a:pt x="295630" y="102362"/>
                </a:lnTo>
                <a:lnTo>
                  <a:pt x="300812" y="114325"/>
                </a:lnTo>
                <a:lnTo>
                  <a:pt x="310769" y="122339"/>
                </a:lnTo>
                <a:lnTo>
                  <a:pt x="326542" y="125272"/>
                </a:lnTo>
                <a:lnTo>
                  <a:pt x="338340" y="125006"/>
                </a:lnTo>
                <a:lnTo>
                  <a:pt x="345186" y="123088"/>
                </a:lnTo>
                <a:lnTo>
                  <a:pt x="349745" y="117881"/>
                </a:lnTo>
                <a:lnTo>
                  <a:pt x="354609" y="107746"/>
                </a:lnTo>
                <a:lnTo>
                  <a:pt x="355485" y="107746"/>
                </a:lnTo>
                <a:lnTo>
                  <a:pt x="355485" y="122643"/>
                </a:lnTo>
                <a:lnTo>
                  <a:pt x="379145" y="122643"/>
                </a:lnTo>
                <a:lnTo>
                  <a:pt x="379145" y="31534"/>
                </a:lnTo>
                <a:close/>
              </a:path>
              <a:path w="1468754" h="154304">
                <a:moveTo>
                  <a:pt x="525170" y="66573"/>
                </a:moveTo>
                <a:lnTo>
                  <a:pt x="523862" y="51816"/>
                </a:lnTo>
                <a:lnTo>
                  <a:pt x="519264" y="39852"/>
                </a:lnTo>
                <a:lnTo>
                  <a:pt x="510400" y="31838"/>
                </a:lnTo>
                <a:lnTo>
                  <a:pt x="496303" y="28905"/>
                </a:lnTo>
                <a:lnTo>
                  <a:pt x="485521" y="29171"/>
                </a:lnTo>
                <a:lnTo>
                  <a:pt x="479171" y="31089"/>
                </a:lnTo>
                <a:lnTo>
                  <a:pt x="474814" y="36296"/>
                </a:lnTo>
                <a:lnTo>
                  <a:pt x="469976" y="46431"/>
                </a:lnTo>
                <a:lnTo>
                  <a:pt x="469099" y="46431"/>
                </a:lnTo>
                <a:lnTo>
                  <a:pt x="468896" y="46609"/>
                </a:lnTo>
                <a:lnTo>
                  <a:pt x="465429" y="39331"/>
                </a:lnTo>
                <a:lnTo>
                  <a:pt x="460082" y="33743"/>
                </a:lnTo>
                <a:lnTo>
                  <a:pt x="452628" y="30162"/>
                </a:lnTo>
                <a:lnTo>
                  <a:pt x="442836" y="28905"/>
                </a:lnTo>
                <a:lnTo>
                  <a:pt x="432117" y="29171"/>
                </a:lnTo>
                <a:lnTo>
                  <a:pt x="425983" y="31089"/>
                </a:lnTo>
                <a:lnTo>
                  <a:pt x="422148" y="36296"/>
                </a:lnTo>
                <a:lnTo>
                  <a:pt x="418312" y="46431"/>
                </a:lnTo>
                <a:lnTo>
                  <a:pt x="417436" y="46431"/>
                </a:lnTo>
                <a:lnTo>
                  <a:pt x="417436" y="31534"/>
                </a:lnTo>
                <a:lnTo>
                  <a:pt x="393712" y="31534"/>
                </a:lnTo>
                <a:lnTo>
                  <a:pt x="393712" y="122643"/>
                </a:lnTo>
                <a:lnTo>
                  <a:pt x="418312" y="122643"/>
                </a:lnTo>
                <a:lnTo>
                  <a:pt x="418312" y="75336"/>
                </a:lnTo>
                <a:lnTo>
                  <a:pt x="419341" y="63461"/>
                </a:lnTo>
                <a:lnTo>
                  <a:pt x="422402" y="55295"/>
                </a:lnTo>
                <a:lnTo>
                  <a:pt x="427443" y="50571"/>
                </a:lnTo>
                <a:lnTo>
                  <a:pt x="434416" y="49047"/>
                </a:lnTo>
                <a:lnTo>
                  <a:pt x="440474" y="50393"/>
                </a:lnTo>
                <a:lnTo>
                  <a:pt x="444411" y="54533"/>
                </a:lnTo>
                <a:lnTo>
                  <a:pt x="446544" y="61620"/>
                </a:lnTo>
                <a:lnTo>
                  <a:pt x="447179" y="71831"/>
                </a:lnTo>
                <a:lnTo>
                  <a:pt x="447179" y="122643"/>
                </a:lnTo>
                <a:lnTo>
                  <a:pt x="471703" y="122643"/>
                </a:lnTo>
                <a:lnTo>
                  <a:pt x="471703" y="75336"/>
                </a:lnTo>
                <a:lnTo>
                  <a:pt x="472744" y="63461"/>
                </a:lnTo>
                <a:lnTo>
                  <a:pt x="475830" y="55295"/>
                </a:lnTo>
                <a:lnTo>
                  <a:pt x="480898" y="50571"/>
                </a:lnTo>
                <a:lnTo>
                  <a:pt x="487883" y="49047"/>
                </a:lnTo>
                <a:lnTo>
                  <a:pt x="493941" y="50393"/>
                </a:lnTo>
                <a:lnTo>
                  <a:pt x="497878" y="54533"/>
                </a:lnTo>
                <a:lnTo>
                  <a:pt x="500011" y="61620"/>
                </a:lnTo>
                <a:lnTo>
                  <a:pt x="500646" y="71831"/>
                </a:lnTo>
                <a:lnTo>
                  <a:pt x="500646" y="122643"/>
                </a:lnTo>
                <a:lnTo>
                  <a:pt x="525170" y="122643"/>
                </a:lnTo>
                <a:lnTo>
                  <a:pt x="525170" y="66573"/>
                </a:lnTo>
                <a:close/>
              </a:path>
              <a:path w="1468754" h="154304">
                <a:moveTo>
                  <a:pt x="626160" y="77089"/>
                </a:moveTo>
                <a:lnTo>
                  <a:pt x="624674" y="66573"/>
                </a:lnTo>
                <a:lnTo>
                  <a:pt x="623595" y="58839"/>
                </a:lnTo>
                <a:lnTo>
                  <a:pt x="623519" y="58331"/>
                </a:lnTo>
                <a:lnTo>
                  <a:pt x="617728" y="47307"/>
                </a:lnTo>
                <a:lnTo>
                  <a:pt x="615467" y="43014"/>
                </a:lnTo>
                <a:lnTo>
                  <a:pt x="601802" y="32689"/>
                </a:lnTo>
                <a:lnTo>
                  <a:pt x="600900" y="32524"/>
                </a:lnTo>
                <a:lnTo>
                  <a:pt x="600900" y="66573"/>
                </a:lnTo>
                <a:lnTo>
                  <a:pt x="562127" y="66573"/>
                </a:lnTo>
                <a:lnTo>
                  <a:pt x="564489" y="58839"/>
                </a:lnTo>
                <a:lnTo>
                  <a:pt x="568490" y="52743"/>
                </a:lnTo>
                <a:lnTo>
                  <a:pt x="574357" y="48742"/>
                </a:lnTo>
                <a:lnTo>
                  <a:pt x="582320" y="47307"/>
                </a:lnTo>
                <a:lnTo>
                  <a:pt x="590092" y="48742"/>
                </a:lnTo>
                <a:lnTo>
                  <a:pt x="595541" y="52743"/>
                </a:lnTo>
                <a:lnTo>
                  <a:pt x="599020" y="58839"/>
                </a:lnTo>
                <a:lnTo>
                  <a:pt x="600900" y="66573"/>
                </a:lnTo>
                <a:lnTo>
                  <a:pt x="600900" y="32524"/>
                </a:lnTo>
                <a:lnTo>
                  <a:pt x="562559" y="32689"/>
                </a:lnTo>
                <a:lnTo>
                  <a:pt x="536740" y="77089"/>
                </a:lnTo>
                <a:lnTo>
                  <a:pt x="539546" y="95859"/>
                </a:lnTo>
                <a:lnTo>
                  <a:pt x="548017" y="111163"/>
                </a:lnTo>
                <a:lnTo>
                  <a:pt x="562254" y="121488"/>
                </a:lnTo>
                <a:lnTo>
                  <a:pt x="582320" y="125272"/>
                </a:lnTo>
                <a:lnTo>
                  <a:pt x="604151" y="124764"/>
                </a:lnTo>
                <a:lnTo>
                  <a:pt x="615911" y="121221"/>
                </a:lnTo>
                <a:lnTo>
                  <a:pt x="621614" y="111594"/>
                </a:lnTo>
                <a:lnTo>
                  <a:pt x="622541" y="106870"/>
                </a:lnTo>
                <a:lnTo>
                  <a:pt x="625297" y="92862"/>
                </a:lnTo>
                <a:lnTo>
                  <a:pt x="600697" y="92862"/>
                </a:lnTo>
                <a:lnTo>
                  <a:pt x="598093" y="106870"/>
                </a:lnTo>
                <a:lnTo>
                  <a:pt x="583184" y="106870"/>
                </a:lnTo>
                <a:lnTo>
                  <a:pt x="573735" y="105003"/>
                </a:lnTo>
                <a:lnTo>
                  <a:pt x="567182" y="99860"/>
                </a:lnTo>
                <a:lnTo>
                  <a:pt x="563219" y="92087"/>
                </a:lnTo>
                <a:lnTo>
                  <a:pt x="561467" y="82346"/>
                </a:lnTo>
                <a:lnTo>
                  <a:pt x="625957" y="82346"/>
                </a:lnTo>
                <a:lnTo>
                  <a:pt x="626160" y="79197"/>
                </a:lnTo>
                <a:lnTo>
                  <a:pt x="626160" y="77089"/>
                </a:lnTo>
                <a:close/>
              </a:path>
              <a:path w="1468754" h="154304">
                <a:moveTo>
                  <a:pt x="725474" y="122643"/>
                </a:moveTo>
                <a:lnTo>
                  <a:pt x="689381" y="67106"/>
                </a:lnTo>
                <a:lnTo>
                  <a:pt x="723734" y="31534"/>
                </a:lnTo>
                <a:lnTo>
                  <a:pt x="694804" y="31534"/>
                </a:lnTo>
                <a:lnTo>
                  <a:pt x="662381" y="68326"/>
                </a:lnTo>
                <a:lnTo>
                  <a:pt x="662381" y="31534"/>
                </a:lnTo>
                <a:lnTo>
                  <a:pt x="637857" y="31534"/>
                </a:lnTo>
                <a:lnTo>
                  <a:pt x="637857" y="122643"/>
                </a:lnTo>
                <a:lnTo>
                  <a:pt x="662381" y="122643"/>
                </a:lnTo>
                <a:lnTo>
                  <a:pt x="662381" y="94957"/>
                </a:lnTo>
                <a:lnTo>
                  <a:pt x="672414" y="84620"/>
                </a:lnTo>
                <a:lnTo>
                  <a:pt x="695464" y="122643"/>
                </a:lnTo>
                <a:lnTo>
                  <a:pt x="725474" y="122643"/>
                </a:lnTo>
                <a:close/>
              </a:path>
              <a:path w="1468754" h="154304">
                <a:moveTo>
                  <a:pt x="865619" y="66573"/>
                </a:moveTo>
                <a:lnTo>
                  <a:pt x="864323" y="51816"/>
                </a:lnTo>
                <a:lnTo>
                  <a:pt x="859739" y="39852"/>
                </a:lnTo>
                <a:lnTo>
                  <a:pt x="850874" y="31838"/>
                </a:lnTo>
                <a:lnTo>
                  <a:pt x="836752" y="28905"/>
                </a:lnTo>
                <a:lnTo>
                  <a:pt x="825969" y="29171"/>
                </a:lnTo>
                <a:lnTo>
                  <a:pt x="819632" y="31089"/>
                </a:lnTo>
                <a:lnTo>
                  <a:pt x="815263" y="36296"/>
                </a:lnTo>
                <a:lnTo>
                  <a:pt x="810425" y="46431"/>
                </a:lnTo>
                <a:lnTo>
                  <a:pt x="809548" y="46431"/>
                </a:lnTo>
                <a:lnTo>
                  <a:pt x="809421" y="46609"/>
                </a:lnTo>
                <a:lnTo>
                  <a:pt x="805916" y="39331"/>
                </a:lnTo>
                <a:lnTo>
                  <a:pt x="800557" y="33743"/>
                </a:lnTo>
                <a:lnTo>
                  <a:pt x="793102" y="30162"/>
                </a:lnTo>
                <a:lnTo>
                  <a:pt x="783285" y="28905"/>
                </a:lnTo>
                <a:lnTo>
                  <a:pt x="772566" y="29171"/>
                </a:lnTo>
                <a:lnTo>
                  <a:pt x="766432" y="31089"/>
                </a:lnTo>
                <a:lnTo>
                  <a:pt x="762596" y="36296"/>
                </a:lnTo>
                <a:lnTo>
                  <a:pt x="758761" y="46431"/>
                </a:lnTo>
                <a:lnTo>
                  <a:pt x="757885" y="46431"/>
                </a:lnTo>
                <a:lnTo>
                  <a:pt x="757885" y="31534"/>
                </a:lnTo>
                <a:lnTo>
                  <a:pt x="734225" y="31534"/>
                </a:lnTo>
                <a:lnTo>
                  <a:pt x="734225" y="122643"/>
                </a:lnTo>
                <a:lnTo>
                  <a:pt x="758761" y="122643"/>
                </a:lnTo>
                <a:lnTo>
                  <a:pt x="758761" y="75336"/>
                </a:lnTo>
                <a:lnTo>
                  <a:pt x="759802" y="63461"/>
                </a:lnTo>
                <a:lnTo>
                  <a:pt x="762876" y="55295"/>
                </a:lnTo>
                <a:lnTo>
                  <a:pt x="767918" y="50571"/>
                </a:lnTo>
                <a:lnTo>
                  <a:pt x="774865" y="49047"/>
                </a:lnTo>
                <a:lnTo>
                  <a:pt x="780935" y="50393"/>
                </a:lnTo>
                <a:lnTo>
                  <a:pt x="784885" y="54533"/>
                </a:lnTo>
                <a:lnTo>
                  <a:pt x="787044" y="61620"/>
                </a:lnTo>
                <a:lnTo>
                  <a:pt x="787692" y="71831"/>
                </a:lnTo>
                <a:lnTo>
                  <a:pt x="787692" y="122643"/>
                </a:lnTo>
                <a:lnTo>
                  <a:pt x="812152" y="122643"/>
                </a:lnTo>
                <a:lnTo>
                  <a:pt x="812152" y="75336"/>
                </a:lnTo>
                <a:lnTo>
                  <a:pt x="813206" y="63461"/>
                </a:lnTo>
                <a:lnTo>
                  <a:pt x="816279" y="55295"/>
                </a:lnTo>
                <a:lnTo>
                  <a:pt x="821347" y="50571"/>
                </a:lnTo>
                <a:lnTo>
                  <a:pt x="828332" y="49047"/>
                </a:lnTo>
                <a:lnTo>
                  <a:pt x="834402" y="50393"/>
                </a:lnTo>
                <a:lnTo>
                  <a:pt x="838352" y="54533"/>
                </a:lnTo>
                <a:lnTo>
                  <a:pt x="840511" y="61620"/>
                </a:lnTo>
                <a:lnTo>
                  <a:pt x="841159" y="71831"/>
                </a:lnTo>
                <a:lnTo>
                  <a:pt x="841159" y="122643"/>
                </a:lnTo>
                <a:lnTo>
                  <a:pt x="865619" y="122643"/>
                </a:lnTo>
                <a:lnTo>
                  <a:pt x="865619" y="66573"/>
                </a:lnTo>
                <a:close/>
              </a:path>
              <a:path w="1468754" h="154304">
                <a:moveTo>
                  <a:pt x="970153" y="77089"/>
                </a:moveTo>
                <a:lnTo>
                  <a:pt x="967105" y="58318"/>
                </a:lnTo>
                <a:lnTo>
                  <a:pt x="960666" y="47307"/>
                </a:lnTo>
                <a:lnTo>
                  <a:pt x="958151" y="43014"/>
                </a:lnTo>
                <a:lnTo>
                  <a:pt x="945553" y="34086"/>
                </a:lnTo>
                <a:lnTo>
                  <a:pt x="945553" y="77089"/>
                </a:lnTo>
                <a:lnTo>
                  <a:pt x="944333" y="88696"/>
                </a:lnTo>
                <a:lnTo>
                  <a:pt x="940473" y="98158"/>
                </a:lnTo>
                <a:lnTo>
                  <a:pt x="933691" y="104533"/>
                </a:lnTo>
                <a:lnTo>
                  <a:pt x="923696" y="106870"/>
                </a:lnTo>
                <a:lnTo>
                  <a:pt x="913676" y="104533"/>
                </a:lnTo>
                <a:lnTo>
                  <a:pt x="906881" y="98158"/>
                </a:lnTo>
                <a:lnTo>
                  <a:pt x="903008" y="88696"/>
                </a:lnTo>
                <a:lnTo>
                  <a:pt x="901776" y="77089"/>
                </a:lnTo>
                <a:lnTo>
                  <a:pt x="903008" y="65493"/>
                </a:lnTo>
                <a:lnTo>
                  <a:pt x="906881" y="56019"/>
                </a:lnTo>
                <a:lnTo>
                  <a:pt x="913676" y="49644"/>
                </a:lnTo>
                <a:lnTo>
                  <a:pt x="923696" y="47307"/>
                </a:lnTo>
                <a:lnTo>
                  <a:pt x="933691" y="49644"/>
                </a:lnTo>
                <a:lnTo>
                  <a:pt x="940473" y="56019"/>
                </a:lnTo>
                <a:lnTo>
                  <a:pt x="944333" y="65493"/>
                </a:lnTo>
                <a:lnTo>
                  <a:pt x="945553" y="77089"/>
                </a:lnTo>
                <a:lnTo>
                  <a:pt x="945553" y="34086"/>
                </a:lnTo>
                <a:lnTo>
                  <a:pt x="943597" y="32689"/>
                </a:lnTo>
                <a:lnTo>
                  <a:pt x="923696" y="28905"/>
                </a:lnTo>
                <a:lnTo>
                  <a:pt x="903782" y="32689"/>
                </a:lnTo>
                <a:lnTo>
                  <a:pt x="889228" y="43014"/>
                </a:lnTo>
                <a:lnTo>
                  <a:pt x="880287" y="58318"/>
                </a:lnTo>
                <a:lnTo>
                  <a:pt x="877252" y="77089"/>
                </a:lnTo>
                <a:lnTo>
                  <a:pt x="880287" y="95859"/>
                </a:lnTo>
                <a:lnTo>
                  <a:pt x="889228" y="111163"/>
                </a:lnTo>
                <a:lnTo>
                  <a:pt x="903782" y="121488"/>
                </a:lnTo>
                <a:lnTo>
                  <a:pt x="923696" y="125272"/>
                </a:lnTo>
                <a:lnTo>
                  <a:pt x="943597" y="121488"/>
                </a:lnTo>
                <a:lnTo>
                  <a:pt x="958151" y="111163"/>
                </a:lnTo>
                <a:lnTo>
                  <a:pt x="960666" y="106870"/>
                </a:lnTo>
                <a:lnTo>
                  <a:pt x="967105" y="95859"/>
                </a:lnTo>
                <a:lnTo>
                  <a:pt x="970153" y="77089"/>
                </a:lnTo>
                <a:close/>
              </a:path>
              <a:path w="1468754" h="154304">
                <a:moveTo>
                  <a:pt x="1073480" y="77089"/>
                </a:moveTo>
                <a:lnTo>
                  <a:pt x="1071016" y="58839"/>
                </a:lnTo>
                <a:lnTo>
                  <a:pt x="1065479" y="47307"/>
                </a:lnTo>
                <a:lnTo>
                  <a:pt x="1063802" y="43802"/>
                </a:lnTo>
                <a:lnTo>
                  <a:pt x="1063637" y="43472"/>
                </a:lnTo>
                <a:lnTo>
                  <a:pt x="1051344" y="32854"/>
                </a:lnTo>
                <a:lnTo>
                  <a:pt x="1049020" y="32334"/>
                </a:lnTo>
                <a:lnTo>
                  <a:pt x="1049020" y="77089"/>
                </a:lnTo>
                <a:lnTo>
                  <a:pt x="1047686" y="88696"/>
                </a:lnTo>
                <a:lnTo>
                  <a:pt x="1043647" y="98158"/>
                </a:lnTo>
                <a:lnTo>
                  <a:pt x="1036802" y="104533"/>
                </a:lnTo>
                <a:lnTo>
                  <a:pt x="1027099" y="106883"/>
                </a:lnTo>
                <a:lnTo>
                  <a:pt x="1017422" y="104533"/>
                </a:lnTo>
                <a:lnTo>
                  <a:pt x="1010602" y="98158"/>
                </a:lnTo>
                <a:lnTo>
                  <a:pt x="1006563" y="88696"/>
                </a:lnTo>
                <a:lnTo>
                  <a:pt x="1005243" y="77089"/>
                </a:lnTo>
                <a:lnTo>
                  <a:pt x="1006563" y="65481"/>
                </a:lnTo>
                <a:lnTo>
                  <a:pt x="1010602" y="56019"/>
                </a:lnTo>
                <a:lnTo>
                  <a:pt x="1017422" y="49644"/>
                </a:lnTo>
                <a:lnTo>
                  <a:pt x="1027099" y="47307"/>
                </a:lnTo>
                <a:lnTo>
                  <a:pt x="1036802" y="49644"/>
                </a:lnTo>
                <a:lnTo>
                  <a:pt x="1043647" y="56019"/>
                </a:lnTo>
                <a:lnTo>
                  <a:pt x="1047686" y="65481"/>
                </a:lnTo>
                <a:lnTo>
                  <a:pt x="1049020" y="77089"/>
                </a:lnTo>
                <a:lnTo>
                  <a:pt x="1049020" y="32334"/>
                </a:lnTo>
                <a:lnTo>
                  <a:pt x="1034110" y="28905"/>
                </a:lnTo>
                <a:lnTo>
                  <a:pt x="1022324" y="29133"/>
                </a:lnTo>
                <a:lnTo>
                  <a:pt x="1015466" y="30759"/>
                </a:lnTo>
                <a:lnTo>
                  <a:pt x="1010920" y="35191"/>
                </a:lnTo>
                <a:lnTo>
                  <a:pt x="1006043" y="43802"/>
                </a:lnTo>
                <a:lnTo>
                  <a:pt x="1005243" y="43802"/>
                </a:lnTo>
                <a:lnTo>
                  <a:pt x="1005243" y="31534"/>
                </a:lnTo>
                <a:lnTo>
                  <a:pt x="981519" y="31534"/>
                </a:lnTo>
                <a:lnTo>
                  <a:pt x="981519" y="154190"/>
                </a:lnTo>
                <a:lnTo>
                  <a:pt x="1006043" y="154190"/>
                </a:lnTo>
                <a:lnTo>
                  <a:pt x="1006043" y="113004"/>
                </a:lnTo>
                <a:lnTo>
                  <a:pt x="1006906" y="113004"/>
                </a:lnTo>
                <a:lnTo>
                  <a:pt x="1008456" y="114922"/>
                </a:lnTo>
                <a:lnTo>
                  <a:pt x="1013294" y="119138"/>
                </a:lnTo>
                <a:lnTo>
                  <a:pt x="1021740" y="123355"/>
                </a:lnTo>
                <a:lnTo>
                  <a:pt x="1034110" y="125272"/>
                </a:lnTo>
                <a:lnTo>
                  <a:pt x="1051344" y="121323"/>
                </a:lnTo>
                <a:lnTo>
                  <a:pt x="1060983" y="113004"/>
                </a:lnTo>
                <a:lnTo>
                  <a:pt x="1063637" y="110705"/>
                </a:lnTo>
                <a:lnTo>
                  <a:pt x="1065479" y="106883"/>
                </a:lnTo>
                <a:lnTo>
                  <a:pt x="1071016" y="95338"/>
                </a:lnTo>
                <a:lnTo>
                  <a:pt x="1073480" y="77089"/>
                </a:lnTo>
                <a:close/>
              </a:path>
              <a:path w="1468754" h="154304">
                <a:moveTo>
                  <a:pt x="1160030" y="93738"/>
                </a:moveTo>
                <a:lnTo>
                  <a:pt x="1135494" y="66636"/>
                </a:lnTo>
                <a:lnTo>
                  <a:pt x="1135494" y="85852"/>
                </a:lnTo>
                <a:lnTo>
                  <a:pt x="1135494" y="101625"/>
                </a:lnTo>
                <a:lnTo>
                  <a:pt x="1130223" y="105117"/>
                </a:lnTo>
                <a:lnTo>
                  <a:pt x="1110107" y="105117"/>
                </a:lnTo>
                <a:lnTo>
                  <a:pt x="1110107" y="82346"/>
                </a:lnTo>
                <a:lnTo>
                  <a:pt x="1130223" y="82346"/>
                </a:lnTo>
                <a:lnTo>
                  <a:pt x="1135494" y="85852"/>
                </a:lnTo>
                <a:lnTo>
                  <a:pt x="1135494" y="66636"/>
                </a:lnTo>
                <a:lnTo>
                  <a:pt x="1120597" y="64820"/>
                </a:lnTo>
                <a:lnTo>
                  <a:pt x="1110107" y="64820"/>
                </a:lnTo>
                <a:lnTo>
                  <a:pt x="1110107" y="31534"/>
                </a:lnTo>
                <a:lnTo>
                  <a:pt x="1085570" y="31534"/>
                </a:lnTo>
                <a:lnTo>
                  <a:pt x="1085570" y="122643"/>
                </a:lnTo>
                <a:lnTo>
                  <a:pt x="1120597" y="122643"/>
                </a:lnTo>
                <a:lnTo>
                  <a:pt x="1137475" y="120586"/>
                </a:lnTo>
                <a:lnTo>
                  <a:pt x="1149832" y="114757"/>
                </a:lnTo>
                <a:lnTo>
                  <a:pt x="1157439" y="105638"/>
                </a:lnTo>
                <a:lnTo>
                  <a:pt x="1157554" y="105117"/>
                </a:lnTo>
                <a:lnTo>
                  <a:pt x="1160030" y="93738"/>
                </a:lnTo>
                <a:close/>
              </a:path>
              <a:path w="1468754" h="154304">
                <a:moveTo>
                  <a:pt x="1191577" y="31534"/>
                </a:moveTo>
                <a:lnTo>
                  <a:pt x="1167041" y="31534"/>
                </a:lnTo>
                <a:lnTo>
                  <a:pt x="1167041" y="122643"/>
                </a:lnTo>
                <a:lnTo>
                  <a:pt x="1191577" y="122643"/>
                </a:lnTo>
                <a:lnTo>
                  <a:pt x="1191577" y="31534"/>
                </a:lnTo>
                <a:close/>
              </a:path>
              <a:path w="1468754" h="154304">
                <a:moveTo>
                  <a:pt x="1234884" y="102666"/>
                </a:moveTo>
                <a:lnTo>
                  <a:pt x="1228598" y="96367"/>
                </a:lnTo>
                <a:lnTo>
                  <a:pt x="1220851" y="96367"/>
                </a:lnTo>
                <a:lnTo>
                  <a:pt x="1213154" y="96367"/>
                </a:lnTo>
                <a:lnTo>
                  <a:pt x="1206804" y="102666"/>
                </a:lnTo>
                <a:lnTo>
                  <a:pt x="1206804" y="118084"/>
                </a:lnTo>
                <a:lnTo>
                  <a:pt x="1213154" y="124396"/>
                </a:lnTo>
                <a:lnTo>
                  <a:pt x="1228598" y="124396"/>
                </a:lnTo>
                <a:lnTo>
                  <a:pt x="1234884" y="118084"/>
                </a:lnTo>
                <a:lnTo>
                  <a:pt x="1234884" y="102666"/>
                </a:lnTo>
                <a:close/>
              </a:path>
              <a:path w="1468754" h="154304">
                <a:moveTo>
                  <a:pt x="1340281" y="77089"/>
                </a:moveTo>
                <a:lnTo>
                  <a:pt x="1318120" y="32854"/>
                </a:lnTo>
                <a:lnTo>
                  <a:pt x="1315745" y="32321"/>
                </a:lnTo>
                <a:lnTo>
                  <a:pt x="1315745" y="77089"/>
                </a:lnTo>
                <a:lnTo>
                  <a:pt x="1314424" y="88696"/>
                </a:lnTo>
                <a:lnTo>
                  <a:pt x="1310386" y="98158"/>
                </a:lnTo>
                <a:lnTo>
                  <a:pt x="1303566" y="104533"/>
                </a:lnTo>
                <a:lnTo>
                  <a:pt x="1293888" y="106870"/>
                </a:lnTo>
                <a:lnTo>
                  <a:pt x="1284147" y="104533"/>
                </a:lnTo>
                <a:lnTo>
                  <a:pt x="1277289" y="98158"/>
                </a:lnTo>
                <a:lnTo>
                  <a:pt x="1273238" y="88696"/>
                </a:lnTo>
                <a:lnTo>
                  <a:pt x="1271905" y="77089"/>
                </a:lnTo>
                <a:lnTo>
                  <a:pt x="1273238" y="65493"/>
                </a:lnTo>
                <a:lnTo>
                  <a:pt x="1277289" y="56019"/>
                </a:lnTo>
                <a:lnTo>
                  <a:pt x="1284147" y="49644"/>
                </a:lnTo>
                <a:lnTo>
                  <a:pt x="1293888" y="47307"/>
                </a:lnTo>
                <a:lnTo>
                  <a:pt x="1303566" y="49644"/>
                </a:lnTo>
                <a:lnTo>
                  <a:pt x="1310386" y="56019"/>
                </a:lnTo>
                <a:lnTo>
                  <a:pt x="1314424" y="65493"/>
                </a:lnTo>
                <a:lnTo>
                  <a:pt x="1315745" y="77089"/>
                </a:lnTo>
                <a:lnTo>
                  <a:pt x="1315745" y="32321"/>
                </a:lnTo>
                <a:lnTo>
                  <a:pt x="1300911" y="28905"/>
                </a:lnTo>
                <a:lnTo>
                  <a:pt x="1289113" y="29133"/>
                </a:lnTo>
                <a:lnTo>
                  <a:pt x="1282268" y="30759"/>
                </a:lnTo>
                <a:lnTo>
                  <a:pt x="1277721" y="35191"/>
                </a:lnTo>
                <a:lnTo>
                  <a:pt x="1272844" y="43802"/>
                </a:lnTo>
                <a:lnTo>
                  <a:pt x="1271905" y="43802"/>
                </a:lnTo>
                <a:lnTo>
                  <a:pt x="1271905" y="31534"/>
                </a:lnTo>
                <a:lnTo>
                  <a:pt x="1248308" y="31534"/>
                </a:lnTo>
                <a:lnTo>
                  <a:pt x="1248308" y="154190"/>
                </a:lnTo>
                <a:lnTo>
                  <a:pt x="1272844" y="154190"/>
                </a:lnTo>
                <a:lnTo>
                  <a:pt x="1272844" y="113004"/>
                </a:lnTo>
                <a:lnTo>
                  <a:pt x="1273708" y="113004"/>
                </a:lnTo>
                <a:lnTo>
                  <a:pt x="1275245" y="114922"/>
                </a:lnTo>
                <a:lnTo>
                  <a:pt x="1280071" y="119138"/>
                </a:lnTo>
                <a:lnTo>
                  <a:pt x="1288516" y="123355"/>
                </a:lnTo>
                <a:lnTo>
                  <a:pt x="1300911" y="125272"/>
                </a:lnTo>
                <a:lnTo>
                  <a:pt x="1318120" y="121323"/>
                </a:lnTo>
                <a:lnTo>
                  <a:pt x="1327759" y="113004"/>
                </a:lnTo>
                <a:lnTo>
                  <a:pt x="1330413" y="110705"/>
                </a:lnTo>
                <a:lnTo>
                  <a:pt x="1332268" y="106870"/>
                </a:lnTo>
                <a:lnTo>
                  <a:pt x="1337805" y="95338"/>
                </a:lnTo>
                <a:lnTo>
                  <a:pt x="1340281" y="77089"/>
                </a:lnTo>
                <a:close/>
              </a:path>
              <a:path w="1468754" h="154304">
                <a:moveTo>
                  <a:pt x="1468196" y="77089"/>
                </a:moveTo>
                <a:lnTo>
                  <a:pt x="1465008" y="58381"/>
                </a:lnTo>
                <a:lnTo>
                  <a:pt x="1458595" y="48183"/>
                </a:lnTo>
                <a:lnTo>
                  <a:pt x="1455762" y="43688"/>
                </a:lnTo>
                <a:lnTo>
                  <a:pt x="1443672" y="35890"/>
                </a:lnTo>
                <a:lnTo>
                  <a:pt x="1443672" y="77089"/>
                </a:lnTo>
                <a:lnTo>
                  <a:pt x="1442300" y="88633"/>
                </a:lnTo>
                <a:lnTo>
                  <a:pt x="1438109" y="97790"/>
                </a:lnTo>
                <a:lnTo>
                  <a:pt x="1431010" y="103822"/>
                </a:lnTo>
                <a:lnTo>
                  <a:pt x="1420876" y="105994"/>
                </a:lnTo>
                <a:lnTo>
                  <a:pt x="1420876" y="48183"/>
                </a:lnTo>
                <a:lnTo>
                  <a:pt x="1431010" y="50355"/>
                </a:lnTo>
                <a:lnTo>
                  <a:pt x="1438109" y="56388"/>
                </a:lnTo>
                <a:lnTo>
                  <a:pt x="1442300" y="65544"/>
                </a:lnTo>
                <a:lnTo>
                  <a:pt x="1443672" y="77089"/>
                </a:lnTo>
                <a:lnTo>
                  <a:pt x="1443672" y="35890"/>
                </a:lnTo>
                <a:lnTo>
                  <a:pt x="1440903" y="34099"/>
                </a:lnTo>
                <a:lnTo>
                  <a:pt x="1420876" y="30657"/>
                </a:lnTo>
                <a:lnTo>
                  <a:pt x="1420876" y="0"/>
                </a:lnTo>
                <a:lnTo>
                  <a:pt x="1396352" y="0"/>
                </a:lnTo>
                <a:lnTo>
                  <a:pt x="1396352" y="30657"/>
                </a:lnTo>
                <a:lnTo>
                  <a:pt x="1396352" y="48183"/>
                </a:lnTo>
                <a:lnTo>
                  <a:pt x="1396352" y="105994"/>
                </a:lnTo>
                <a:lnTo>
                  <a:pt x="1386217" y="103822"/>
                </a:lnTo>
                <a:lnTo>
                  <a:pt x="1379118" y="97790"/>
                </a:lnTo>
                <a:lnTo>
                  <a:pt x="1374927" y="88633"/>
                </a:lnTo>
                <a:lnTo>
                  <a:pt x="1373555" y="77089"/>
                </a:lnTo>
                <a:lnTo>
                  <a:pt x="1374927" y="65544"/>
                </a:lnTo>
                <a:lnTo>
                  <a:pt x="1379118" y="56388"/>
                </a:lnTo>
                <a:lnTo>
                  <a:pt x="1386217" y="50355"/>
                </a:lnTo>
                <a:lnTo>
                  <a:pt x="1396352" y="48183"/>
                </a:lnTo>
                <a:lnTo>
                  <a:pt x="1396352" y="30657"/>
                </a:lnTo>
                <a:lnTo>
                  <a:pt x="1376337" y="34099"/>
                </a:lnTo>
                <a:lnTo>
                  <a:pt x="1361490" y="43688"/>
                </a:lnTo>
                <a:lnTo>
                  <a:pt x="1352270" y="58381"/>
                </a:lnTo>
                <a:lnTo>
                  <a:pt x="1349095" y="77089"/>
                </a:lnTo>
                <a:lnTo>
                  <a:pt x="1352270" y="95796"/>
                </a:lnTo>
                <a:lnTo>
                  <a:pt x="1361490" y="110490"/>
                </a:lnTo>
                <a:lnTo>
                  <a:pt x="1376337" y="120078"/>
                </a:lnTo>
                <a:lnTo>
                  <a:pt x="1396352" y="123520"/>
                </a:lnTo>
                <a:lnTo>
                  <a:pt x="1396352" y="154178"/>
                </a:lnTo>
                <a:lnTo>
                  <a:pt x="1420876" y="154178"/>
                </a:lnTo>
                <a:lnTo>
                  <a:pt x="1420876" y="123520"/>
                </a:lnTo>
                <a:lnTo>
                  <a:pt x="1440903" y="120078"/>
                </a:lnTo>
                <a:lnTo>
                  <a:pt x="1455762" y="110490"/>
                </a:lnTo>
                <a:lnTo>
                  <a:pt x="1458595" y="105994"/>
                </a:lnTo>
                <a:lnTo>
                  <a:pt x="1465008" y="95796"/>
                </a:lnTo>
                <a:lnTo>
                  <a:pt x="1468196" y="770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300" y="410667"/>
            <a:ext cx="8174355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93335" y="2567226"/>
            <a:ext cx="5177790" cy="2164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5598414"/>
            <a:ext cx="3421888" cy="30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5598414"/>
            <a:ext cx="2459482" cy="30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20716" y="5861815"/>
            <a:ext cx="2178050" cy="120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350"/>
              </a:lnSpc>
              <a:spcBef>
                <a:spcPts val="135"/>
              </a:spcBef>
            </a:pPr>
            <a:r>
              <a:rPr dirty="0"/>
              <a:t>Документ</a:t>
            </a:r>
            <a:r>
              <a:rPr dirty="0" spc="5"/>
              <a:t> </a:t>
            </a:r>
            <a:r>
              <a:rPr dirty="0" spc="-10"/>
              <a:t>создан</a:t>
            </a:r>
            <a:r>
              <a:rPr dirty="0" spc="10"/>
              <a:t>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10"/>
              <a:t>электронной</a:t>
            </a:r>
            <a:r>
              <a:rPr dirty="0" spc="10"/>
              <a:t> </a:t>
            </a:r>
            <a:r>
              <a:rPr dirty="0" spc="-10"/>
              <a:t>форме.</a:t>
            </a:r>
            <a:r>
              <a:rPr dirty="0" spc="5"/>
              <a:t> </a:t>
            </a:r>
            <a:r>
              <a:rPr dirty="0"/>
              <a:t>№</a:t>
            </a:r>
            <a:r>
              <a:rPr dirty="0" spc="10"/>
              <a:t> </a:t>
            </a:r>
            <a:r>
              <a:rPr dirty="0" spc="-20"/>
              <a:t>004-</a:t>
            </a:r>
            <a:r>
              <a:rPr dirty="0" spc="-10"/>
              <a:t>4033/2026</a:t>
            </a:r>
            <a:r>
              <a:rPr dirty="0" spc="5"/>
              <a:t> </a:t>
            </a:r>
            <a:r>
              <a:rPr dirty="0"/>
              <a:t>от</a:t>
            </a:r>
            <a:r>
              <a:rPr dirty="0" spc="10"/>
              <a:t> </a:t>
            </a:r>
            <a:r>
              <a:rPr dirty="0" spc="-10"/>
              <a:t>19.03.2026.</a:t>
            </a:r>
            <a:r>
              <a:rPr dirty="0" spc="5"/>
              <a:t> </a:t>
            </a:r>
            <a:r>
              <a:rPr dirty="0" spc="-10"/>
              <a:t>Исполнитель:</a:t>
            </a:r>
            <a:r>
              <a:rPr dirty="0" spc="10"/>
              <a:t> </a:t>
            </a:r>
            <a:r>
              <a:rPr dirty="0" spc="-10"/>
              <a:t>Дорофеева</a:t>
            </a:r>
            <a:r>
              <a:rPr dirty="0" spc="10"/>
              <a:t> </a:t>
            </a:r>
            <a:r>
              <a:rPr dirty="0" spc="-20"/>
              <a:t>И.Б.</a:t>
            </a:r>
            <a:r>
              <a:rPr dirty="0" spc="500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fld id="{81D60167-4931-47E6-BA6A-407CBD079E47}" type="slidenum">
              <a:rPr dirty="0"/>
              <a:t>#</a:t>
            </a:fld>
            <a:r>
              <a:rPr dirty="0" spc="5"/>
              <a:t> </a:t>
            </a:r>
            <a:r>
              <a:rPr dirty="0"/>
              <a:t>из</a:t>
            </a:r>
            <a:r>
              <a:rPr dirty="0" spc="5"/>
              <a:t> </a:t>
            </a:r>
            <a:r>
              <a:rPr dirty="0" spc="-10"/>
              <a:t>27.</a:t>
            </a:r>
            <a:r>
              <a:rPr dirty="0" spc="5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 spc="-10"/>
              <a:t>создана:</a:t>
            </a:r>
            <a:r>
              <a:rPr dirty="0" spc="10"/>
              <a:t> </a:t>
            </a:r>
            <a:r>
              <a:rPr dirty="0" spc="-10"/>
              <a:t>19.03.2026</a:t>
            </a:r>
            <a:r>
              <a:rPr dirty="0" spc="5"/>
              <a:t> </a:t>
            </a:r>
            <a:r>
              <a:rPr dirty="0" spc="-10"/>
              <a:t>12:34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1" Type="http://schemas.openxmlformats.org/officeDocument/2006/relationships/image" Target="../media/image68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jpg"/><Relationship Id="rId7" Type="http://schemas.openxmlformats.org/officeDocument/2006/relationships/image" Target="../media/image34.jpg"/><Relationship Id="rId8" Type="http://schemas.openxmlformats.org/officeDocument/2006/relationships/image" Target="../media/image35.jpg"/><Relationship Id="rId9" Type="http://schemas.openxmlformats.org/officeDocument/2006/relationships/image" Target="../media/image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6" Type="http://schemas.openxmlformats.org/officeDocument/2006/relationships/image" Target="../media/image40.jpg"/><Relationship Id="rId7" Type="http://schemas.openxmlformats.org/officeDocument/2006/relationships/image" Target="../media/image41.jpg"/><Relationship Id="rId8" Type="http://schemas.openxmlformats.org/officeDocument/2006/relationships/image" Target="../media/image42.jpg"/><Relationship Id="rId9" Type="http://schemas.openxmlformats.org/officeDocument/2006/relationships/image" Target="../media/image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51675" y="368500"/>
            <a:ext cx="9973945" cy="5282565"/>
            <a:chOff x="351675" y="368500"/>
            <a:chExt cx="9973945" cy="5282565"/>
          </a:xfrm>
        </p:grpSpPr>
        <p:sp>
          <p:nvSpPr>
            <p:cNvPr id="3" name="object 3" descr=""/>
            <p:cNvSpPr/>
            <p:nvPr/>
          </p:nvSpPr>
          <p:spPr>
            <a:xfrm>
              <a:off x="385211" y="385328"/>
              <a:ext cx="9923145" cy="5232400"/>
            </a:xfrm>
            <a:custGeom>
              <a:avLst/>
              <a:gdLst/>
              <a:ahLst/>
              <a:cxnLst/>
              <a:rect l="l" t="t" r="r" b="b"/>
              <a:pathLst>
                <a:path w="9923145" h="5232400">
                  <a:moveTo>
                    <a:pt x="6681762" y="5231797"/>
                  </a:moveTo>
                  <a:lnTo>
                    <a:pt x="6681762" y="4311435"/>
                  </a:lnTo>
                  <a:lnTo>
                    <a:pt x="9922986" y="4311435"/>
                  </a:lnTo>
                  <a:lnTo>
                    <a:pt x="9922986" y="0"/>
                  </a:lnTo>
                  <a:lnTo>
                    <a:pt x="9906277" y="0"/>
                  </a:lnTo>
                  <a:lnTo>
                    <a:pt x="6398388" y="0"/>
                  </a:lnTo>
                  <a:lnTo>
                    <a:pt x="6381679" y="0"/>
                  </a:lnTo>
                  <a:lnTo>
                    <a:pt x="6381679" y="16708"/>
                  </a:lnTo>
                  <a:lnTo>
                    <a:pt x="6381679" y="828902"/>
                  </a:lnTo>
                  <a:lnTo>
                    <a:pt x="16708" y="828902"/>
                  </a:lnTo>
                  <a:lnTo>
                    <a:pt x="0" y="828902"/>
                  </a:lnTo>
                  <a:lnTo>
                    <a:pt x="0" y="845610"/>
                  </a:lnTo>
                  <a:lnTo>
                    <a:pt x="0" y="5231797"/>
                  </a:lnTo>
                </a:path>
              </a:pathLst>
            </a:custGeom>
            <a:ln w="334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68503" y="5633833"/>
              <a:ext cx="6716395" cy="0"/>
            </a:xfrm>
            <a:custGeom>
              <a:avLst/>
              <a:gdLst/>
              <a:ahLst/>
              <a:cxnLst/>
              <a:rect l="l" t="t" r="r" b="b"/>
              <a:pathLst>
                <a:path w="6716395" h="0">
                  <a:moveTo>
                    <a:pt x="0" y="0"/>
                  </a:moveTo>
                  <a:lnTo>
                    <a:pt x="6715847" y="0"/>
                  </a:lnTo>
                </a:path>
              </a:pathLst>
            </a:custGeom>
            <a:ln w="33416">
              <a:solidFill>
                <a:srgbClr val="8BC5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546035" y="5168480"/>
              <a:ext cx="406400" cy="95250"/>
            </a:xfrm>
            <a:custGeom>
              <a:avLst/>
              <a:gdLst/>
              <a:ahLst/>
              <a:cxnLst/>
              <a:rect l="l" t="t" r="r" b="b"/>
              <a:pathLst>
                <a:path w="406400" h="95250">
                  <a:moveTo>
                    <a:pt x="15074" y="78054"/>
                  </a:moveTo>
                  <a:lnTo>
                    <a:pt x="0" y="78054"/>
                  </a:lnTo>
                  <a:lnTo>
                    <a:pt x="0" y="94183"/>
                  </a:lnTo>
                  <a:lnTo>
                    <a:pt x="15074" y="94183"/>
                  </a:lnTo>
                  <a:lnTo>
                    <a:pt x="15074" y="78054"/>
                  </a:lnTo>
                  <a:close/>
                </a:path>
                <a:path w="406400" h="95250">
                  <a:moveTo>
                    <a:pt x="15074" y="32270"/>
                  </a:moveTo>
                  <a:lnTo>
                    <a:pt x="0" y="32270"/>
                  </a:lnTo>
                  <a:lnTo>
                    <a:pt x="0" y="73380"/>
                  </a:lnTo>
                  <a:lnTo>
                    <a:pt x="15074" y="73380"/>
                  </a:lnTo>
                  <a:lnTo>
                    <a:pt x="15074" y="32270"/>
                  </a:lnTo>
                  <a:close/>
                </a:path>
                <a:path w="406400" h="95250">
                  <a:moveTo>
                    <a:pt x="41148" y="78054"/>
                  </a:moveTo>
                  <a:lnTo>
                    <a:pt x="26060" y="78054"/>
                  </a:lnTo>
                  <a:lnTo>
                    <a:pt x="26060" y="94183"/>
                  </a:lnTo>
                  <a:lnTo>
                    <a:pt x="41148" y="94183"/>
                  </a:lnTo>
                  <a:lnTo>
                    <a:pt x="41148" y="78054"/>
                  </a:lnTo>
                  <a:close/>
                </a:path>
                <a:path w="406400" h="95250">
                  <a:moveTo>
                    <a:pt x="41148" y="32270"/>
                  </a:moveTo>
                  <a:lnTo>
                    <a:pt x="26060" y="32270"/>
                  </a:lnTo>
                  <a:lnTo>
                    <a:pt x="26060" y="73380"/>
                  </a:lnTo>
                  <a:lnTo>
                    <a:pt x="41148" y="73380"/>
                  </a:lnTo>
                  <a:lnTo>
                    <a:pt x="41148" y="32270"/>
                  </a:lnTo>
                  <a:close/>
                </a:path>
                <a:path w="406400" h="95250">
                  <a:moveTo>
                    <a:pt x="50482" y="0"/>
                  </a:moveTo>
                  <a:lnTo>
                    <a:pt x="36957" y="0"/>
                  </a:lnTo>
                  <a:lnTo>
                    <a:pt x="36957" y="5727"/>
                  </a:lnTo>
                  <a:lnTo>
                    <a:pt x="50482" y="5727"/>
                  </a:lnTo>
                  <a:lnTo>
                    <a:pt x="50482" y="0"/>
                  </a:lnTo>
                  <a:close/>
                </a:path>
                <a:path w="406400" h="95250">
                  <a:moveTo>
                    <a:pt x="67144" y="78054"/>
                  </a:moveTo>
                  <a:lnTo>
                    <a:pt x="52057" y="78054"/>
                  </a:lnTo>
                  <a:lnTo>
                    <a:pt x="52057" y="94183"/>
                  </a:lnTo>
                  <a:lnTo>
                    <a:pt x="67144" y="94183"/>
                  </a:lnTo>
                  <a:lnTo>
                    <a:pt x="67144" y="78054"/>
                  </a:lnTo>
                  <a:close/>
                </a:path>
                <a:path w="406400" h="95250">
                  <a:moveTo>
                    <a:pt x="67144" y="32270"/>
                  </a:moveTo>
                  <a:lnTo>
                    <a:pt x="52057" y="32270"/>
                  </a:lnTo>
                  <a:lnTo>
                    <a:pt x="52057" y="73380"/>
                  </a:lnTo>
                  <a:lnTo>
                    <a:pt x="67144" y="73380"/>
                  </a:lnTo>
                  <a:lnTo>
                    <a:pt x="67144" y="32270"/>
                  </a:lnTo>
                  <a:close/>
                </a:path>
                <a:path w="406400" h="95250">
                  <a:moveTo>
                    <a:pt x="71818" y="0"/>
                  </a:moveTo>
                  <a:lnTo>
                    <a:pt x="56730" y="0"/>
                  </a:lnTo>
                  <a:lnTo>
                    <a:pt x="56730" y="5727"/>
                  </a:lnTo>
                  <a:lnTo>
                    <a:pt x="71818" y="5727"/>
                  </a:lnTo>
                  <a:lnTo>
                    <a:pt x="71818" y="0"/>
                  </a:lnTo>
                  <a:close/>
                </a:path>
                <a:path w="406400" h="95250">
                  <a:moveTo>
                    <a:pt x="93205" y="0"/>
                  </a:moveTo>
                  <a:lnTo>
                    <a:pt x="78117" y="0"/>
                  </a:lnTo>
                  <a:lnTo>
                    <a:pt x="78117" y="5727"/>
                  </a:lnTo>
                  <a:lnTo>
                    <a:pt x="93205" y="5727"/>
                  </a:lnTo>
                  <a:lnTo>
                    <a:pt x="93205" y="0"/>
                  </a:lnTo>
                  <a:close/>
                </a:path>
                <a:path w="406400" h="95250">
                  <a:moveTo>
                    <a:pt x="93675" y="78054"/>
                  </a:moveTo>
                  <a:lnTo>
                    <a:pt x="78587" y="78054"/>
                  </a:lnTo>
                  <a:lnTo>
                    <a:pt x="78587" y="94183"/>
                  </a:lnTo>
                  <a:lnTo>
                    <a:pt x="93675" y="94183"/>
                  </a:lnTo>
                  <a:lnTo>
                    <a:pt x="93675" y="78054"/>
                  </a:lnTo>
                  <a:close/>
                </a:path>
                <a:path w="406400" h="95250">
                  <a:moveTo>
                    <a:pt x="93675" y="32270"/>
                  </a:moveTo>
                  <a:lnTo>
                    <a:pt x="78587" y="32270"/>
                  </a:lnTo>
                  <a:lnTo>
                    <a:pt x="78587" y="73380"/>
                  </a:lnTo>
                  <a:lnTo>
                    <a:pt x="93675" y="73380"/>
                  </a:lnTo>
                  <a:lnTo>
                    <a:pt x="93675" y="32270"/>
                  </a:lnTo>
                  <a:close/>
                </a:path>
                <a:path w="406400" h="95250">
                  <a:moveTo>
                    <a:pt x="112903" y="0"/>
                  </a:moveTo>
                  <a:lnTo>
                    <a:pt x="99377" y="0"/>
                  </a:lnTo>
                  <a:lnTo>
                    <a:pt x="99377" y="5727"/>
                  </a:lnTo>
                  <a:lnTo>
                    <a:pt x="112903" y="5727"/>
                  </a:lnTo>
                  <a:lnTo>
                    <a:pt x="112903" y="0"/>
                  </a:lnTo>
                  <a:close/>
                </a:path>
                <a:path w="406400" h="95250">
                  <a:moveTo>
                    <a:pt x="119710" y="78054"/>
                  </a:moveTo>
                  <a:lnTo>
                    <a:pt x="103581" y="78054"/>
                  </a:lnTo>
                  <a:lnTo>
                    <a:pt x="103581" y="94703"/>
                  </a:lnTo>
                  <a:lnTo>
                    <a:pt x="119710" y="94703"/>
                  </a:lnTo>
                  <a:lnTo>
                    <a:pt x="119710" y="78054"/>
                  </a:lnTo>
                  <a:close/>
                </a:path>
                <a:path w="406400" h="95250">
                  <a:moveTo>
                    <a:pt x="119710" y="32270"/>
                  </a:moveTo>
                  <a:lnTo>
                    <a:pt x="103581" y="32270"/>
                  </a:lnTo>
                  <a:lnTo>
                    <a:pt x="103581" y="73380"/>
                  </a:lnTo>
                  <a:lnTo>
                    <a:pt x="119710" y="73380"/>
                  </a:lnTo>
                  <a:lnTo>
                    <a:pt x="119710" y="32270"/>
                  </a:lnTo>
                  <a:close/>
                </a:path>
                <a:path w="406400" h="95250">
                  <a:moveTo>
                    <a:pt x="134251" y="0"/>
                  </a:moveTo>
                  <a:lnTo>
                    <a:pt x="119164" y="0"/>
                  </a:lnTo>
                  <a:lnTo>
                    <a:pt x="119164" y="5727"/>
                  </a:lnTo>
                  <a:lnTo>
                    <a:pt x="134251" y="5727"/>
                  </a:lnTo>
                  <a:lnTo>
                    <a:pt x="134251" y="0"/>
                  </a:lnTo>
                  <a:close/>
                </a:path>
                <a:path w="406400" h="95250">
                  <a:moveTo>
                    <a:pt x="145694" y="78054"/>
                  </a:moveTo>
                  <a:lnTo>
                    <a:pt x="129590" y="78574"/>
                  </a:lnTo>
                  <a:lnTo>
                    <a:pt x="129590" y="94703"/>
                  </a:lnTo>
                  <a:lnTo>
                    <a:pt x="145694" y="94703"/>
                  </a:lnTo>
                  <a:lnTo>
                    <a:pt x="145694" y="78054"/>
                  </a:lnTo>
                  <a:close/>
                </a:path>
                <a:path w="406400" h="95250">
                  <a:moveTo>
                    <a:pt x="145719" y="32270"/>
                  </a:moveTo>
                  <a:lnTo>
                    <a:pt x="129590" y="32270"/>
                  </a:lnTo>
                  <a:lnTo>
                    <a:pt x="129590" y="73380"/>
                  </a:lnTo>
                  <a:lnTo>
                    <a:pt x="145719" y="73380"/>
                  </a:lnTo>
                  <a:lnTo>
                    <a:pt x="145719" y="32270"/>
                  </a:lnTo>
                  <a:close/>
                </a:path>
                <a:path w="406400" h="95250">
                  <a:moveTo>
                    <a:pt x="155638" y="0"/>
                  </a:moveTo>
                  <a:lnTo>
                    <a:pt x="140550" y="0"/>
                  </a:lnTo>
                  <a:lnTo>
                    <a:pt x="140550" y="5727"/>
                  </a:lnTo>
                  <a:lnTo>
                    <a:pt x="155638" y="5727"/>
                  </a:lnTo>
                  <a:lnTo>
                    <a:pt x="155638" y="0"/>
                  </a:lnTo>
                  <a:close/>
                </a:path>
                <a:path w="406400" h="95250">
                  <a:moveTo>
                    <a:pt x="171208" y="78054"/>
                  </a:moveTo>
                  <a:lnTo>
                    <a:pt x="156121" y="78054"/>
                  </a:lnTo>
                  <a:lnTo>
                    <a:pt x="156121" y="94183"/>
                  </a:lnTo>
                  <a:lnTo>
                    <a:pt x="171208" y="94183"/>
                  </a:lnTo>
                  <a:lnTo>
                    <a:pt x="171208" y="78054"/>
                  </a:lnTo>
                  <a:close/>
                </a:path>
                <a:path w="406400" h="95250">
                  <a:moveTo>
                    <a:pt x="171208" y="32270"/>
                  </a:moveTo>
                  <a:lnTo>
                    <a:pt x="156121" y="32270"/>
                  </a:lnTo>
                  <a:lnTo>
                    <a:pt x="156121" y="73380"/>
                  </a:lnTo>
                  <a:lnTo>
                    <a:pt x="171208" y="73380"/>
                  </a:lnTo>
                  <a:lnTo>
                    <a:pt x="171208" y="32270"/>
                  </a:lnTo>
                  <a:close/>
                </a:path>
                <a:path w="406400" h="95250">
                  <a:moveTo>
                    <a:pt x="175387" y="0"/>
                  </a:moveTo>
                  <a:lnTo>
                    <a:pt x="161861" y="0"/>
                  </a:lnTo>
                  <a:lnTo>
                    <a:pt x="161861" y="5727"/>
                  </a:lnTo>
                  <a:lnTo>
                    <a:pt x="175387" y="5727"/>
                  </a:lnTo>
                  <a:lnTo>
                    <a:pt x="175387" y="0"/>
                  </a:lnTo>
                  <a:close/>
                </a:path>
                <a:path w="406400" h="95250">
                  <a:moveTo>
                    <a:pt x="196735" y="0"/>
                  </a:moveTo>
                  <a:lnTo>
                    <a:pt x="181648" y="0"/>
                  </a:lnTo>
                  <a:lnTo>
                    <a:pt x="181648" y="5727"/>
                  </a:lnTo>
                  <a:lnTo>
                    <a:pt x="196735" y="5727"/>
                  </a:lnTo>
                  <a:lnTo>
                    <a:pt x="196735" y="0"/>
                  </a:lnTo>
                  <a:close/>
                </a:path>
                <a:path w="406400" h="95250">
                  <a:moveTo>
                    <a:pt x="197205" y="78054"/>
                  </a:moveTo>
                  <a:lnTo>
                    <a:pt x="182118" y="78054"/>
                  </a:lnTo>
                  <a:lnTo>
                    <a:pt x="182118" y="94183"/>
                  </a:lnTo>
                  <a:lnTo>
                    <a:pt x="197205" y="94183"/>
                  </a:lnTo>
                  <a:lnTo>
                    <a:pt x="197205" y="78054"/>
                  </a:lnTo>
                  <a:close/>
                </a:path>
                <a:path w="406400" h="95250">
                  <a:moveTo>
                    <a:pt x="197205" y="32270"/>
                  </a:moveTo>
                  <a:lnTo>
                    <a:pt x="182118" y="32270"/>
                  </a:lnTo>
                  <a:lnTo>
                    <a:pt x="182118" y="73380"/>
                  </a:lnTo>
                  <a:lnTo>
                    <a:pt x="197205" y="73380"/>
                  </a:lnTo>
                  <a:lnTo>
                    <a:pt x="197205" y="32270"/>
                  </a:lnTo>
                  <a:close/>
                </a:path>
                <a:path w="406400" h="95250">
                  <a:moveTo>
                    <a:pt x="218059" y="0"/>
                  </a:moveTo>
                  <a:lnTo>
                    <a:pt x="202971" y="0"/>
                  </a:lnTo>
                  <a:lnTo>
                    <a:pt x="202971" y="5727"/>
                  </a:lnTo>
                  <a:lnTo>
                    <a:pt x="218059" y="5727"/>
                  </a:lnTo>
                  <a:lnTo>
                    <a:pt x="218059" y="0"/>
                  </a:lnTo>
                  <a:close/>
                </a:path>
                <a:path w="406400" h="95250">
                  <a:moveTo>
                    <a:pt x="223266" y="78054"/>
                  </a:moveTo>
                  <a:lnTo>
                    <a:pt x="208178" y="78054"/>
                  </a:lnTo>
                  <a:lnTo>
                    <a:pt x="208178" y="94183"/>
                  </a:lnTo>
                  <a:lnTo>
                    <a:pt x="223266" y="94183"/>
                  </a:lnTo>
                  <a:lnTo>
                    <a:pt x="223266" y="78054"/>
                  </a:lnTo>
                  <a:close/>
                </a:path>
                <a:path w="406400" h="95250">
                  <a:moveTo>
                    <a:pt x="223266" y="32270"/>
                  </a:moveTo>
                  <a:lnTo>
                    <a:pt x="208178" y="32270"/>
                  </a:lnTo>
                  <a:lnTo>
                    <a:pt x="208178" y="73380"/>
                  </a:lnTo>
                  <a:lnTo>
                    <a:pt x="223266" y="73380"/>
                  </a:lnTo>
                  <a:lnTo>
                    <a:pt x="223266" y="32270"/>
                  </a:lnTo>
                  <a:close/>
                </a:path>
                <a:path w="406400" h="95250">
                  <a:moveTo>
                    <a:pt x="249796" y="78054"/>
                  </a:moveTo>
                  <a:lnTo>
                    <a:pt x="234708" y="78054"/>
                  </a:lnTo>
                  <a:lnTo>
                    <a:pt x="234708" y="94183"/>
                  </a:lnTo>
                  <a:lnTo>
                    <a:pt x="249796" y="94183"/>
                  </a:lnTo>
                  <a:lnTo>
                    <a:pt x="249796" y="78054"/>
                  </a:lnTo>
                  <a:close/>
                </a:path>
                <a:path w="406400" h="95250">
                  <a:moveTo>
                    <a:pt x="249796" y="32270"/>
                  </a:moveTo>
                  <a:lnTo>
                    <a:pt x="234708" y="32270"/>
                  </a:lnTo>
                  <a:lnTo>
                    <a:pt x="234708" y="73380"/>
                  </a:lnTo>
                  <a:lnTo>
                    <a:pt x="249796" y="73380"/>
                  </a:lnTo>
                  <a:lnTo>
                    <a:pt x="249796" y="32270"/>
                  </a:lnTo>
                  <a:close/>
                </a:path>
                <a:path w="406400" h="95250">
                  <a:moveTo>
                    <a:pt x="275767" y="32270"/>
                  </a:moveTo>
                  <a:lnTo>
                    <a:pt x="259638" y="32270"/>
                  </a:lnTo>
                  <a:lnTo>
                    <a:pt x="259638" y="73380"/>
                  </a:lnTo>
                  <a:lnTo>
                    <a:pt x="275767" y="73380"/>
                  </a:lnTo>
                  <a:lnTo>
                    <a:pt x="275767" y="32270"/>
                  </a:lnTo>
                  <a:close/>
                </a:path>
                <a:path w="406400" h="95250">
                  <a:moveTo>
                    <a:pt x="275818" y="78574"/>
                  </a:moveTo>
                  <a:lnTo>
                    <a:pt x="259638" y="78054"/>
                  </a:lnTo>
                  <a:lnTo>
                    <a:pt x="259638" y="94703"/>
                  </a:lnTo>
                  <a:lnTo>
                    <a:pt x="275818" y="94703"/>
                  </a:lnTo>
                  <a:lnTo>
                    <a:pt x="275818" y="78574"/>
                  </a:lnTo>
                  <a:close/>
                </a:path>
                <a:path w="406400" h="95250">
                  <a:moveTo>
                    <a:pt x="301815" y="78054"/>
                  </a:moveTo>
                  <a:lnTo>
                    <a:pt x="285711" y="78574"/>
                  </a:lnTo>
                  <a:lnTo>
                    <a:pt x="285711" y="94703"/>
                  </a:lnTo>
                  <a:lnTo>
                    <a:pt x="301815" y="94703"/>
                  </a:lnTo>
                  <a:lnTo>
                    <a:pt x="301815" y="78054"/>
                  </a:lnTo>
                  <a:close/>
                </a:path>
                <a:path w="406400" h="95250">
                  <a:moveTo>
                    <a:pt x="301828" y="32270"/>
                  </a:moveTo>
                  <a:lnTo>
                    <a:pt x="285711" y="32270"/>
                  </a:lnTo>
                  <a:lnTo>
                    <a:pt x="285711" y="73380"/>
                  </a:lnTo>
                  <a:lnTo>
                    <a:pt x="301828" y="73380"/>
                  </a:lnTo>
                  <a:lnTo>
                    <a:pt x="301828" y="32270"/>
                  </a:lnTo>
                  <a:close/>
                </a:path>
                <a:path w="406400" h="95250">
                  <a:moveTo>
                    <a:pt x="327329" y="78054"/>
                  </a:moveTo>
                  <a:lnTo>
                    <a:pt x="312242" y="78054"/>
                  </a:lnTo>
                  <a:lnTo>
                    <a:pt x="312242" y="94183"/>
                  </a:lnTo>
                  <a:lnTo>
                    <a:pt x="327329" y="94183"/>
                  </a:lnTo>
                  <a:lnTo>
                    <a:pt x="327329" y="78054"/>
                  </a:lnTo>
                  <a:close/>
                </a:path>
                <a:path w="406400" h="95250">
                  <a:moveTo>
                    <a:pt x="327329" y="32270"/>
                  </a:moveTo>
                  <a:lnTo>
                    <a:pt x="312242" y="32270"/>
                  </a:lnTo>
                  <a:lnTo>
                    <a:pt x="312242" y="73380"/>
                  </a:lnTo>
                  <a:lnTo>
                    <a:pt x="327329" y="73380"/>
                  </a:lnTo>
                  <a:lnTo>
                    <a:pt x="327329" y="32270"/>
                  </a:lnTo>
                  <a:close/>
                </a:path>
                <a:path w="406400" h="95250">
                  <a:moveTo>
                    <a:pt x="342900" y="0"/>
                  </a:moveTo>
                  <a:lnTo>
                    <a:pt x="327812" y="0"/>
                  </a:lnTo>
                  <a:lnTo>
                    <a:pt x="327812" y="5727"/>
                  </a:lnTo>
                  <a:lnTo>
                    <a:pt x="342900" y="5727"/>
                  </a:lnTo>
                  <a:lnTo>
                    <a:pt x="342900" y="0"/>
                  </a:lnTo>
                  <a:close/>
                </a:path>
                <a:path w="406400" h="95250">
                  <a:moveTo>
                    <a:pt x="353326" y="78054"/>
                  </a:moveTo>
                  <a:lnTo>
                    <a:pt x="338239" y="78054"/>
                  </a:lnTo>
                  <a:lnTo>
                    <a:pt x="338239" y="94183"/>
                  </a:lnTo>
                  <a:lnTo>
                    <a:pt x="353326" y="94183"/>
                  </a:lnTo>
                  <a:lnTo>
                    <a:pt x="353326" y="78054"/>
                  </a:lnTo>
                  <a:close/>
                </a:path>
                <a:path w="406400" h="95250">
                  <a:moveTo>
                    <a:pt x="353326" y="32270"/>
                  </a:moveTo>
                  <a:lnTo>
                    <a:pt x="338239" y="32270"/>
                  </a:lnTo>
                  <a:lnTo>
                    <a:pt x="338239" y="73380"/>
                  </a:lnTo>
                  <a:lnTo>
                    <a:pt x="353326" y="73380"/>
                  </a:lnTo>
                  <a:lnTo>
                    <a:pt x="353326" y="32270"/>
                  </a:lnTo>
                  <a:close/>
                </a:path>
                <a:path w="406400" h="95250">
                  <a:moveTo>
                    <a:pt x="379323" y="78054"/>
                  </a:moveTo>
                  <a:lnTo>
                    <a:pt x="364236" y="78054"/>
                  </a:lnTo>
                  <a:lnTo>
                    <a:pt x="364236" y="94183"/>
                  </a:lnTo>
                  <a:lnTo>
                    <a:pt x="379323" y="94183"/>
                  </a:lnTo>
                  <a:lnTo>
                    <a:pt x="379323" y="78054"/>
                  </a:lnTo>
                  <a:close/>
                </a:path>
                <a:path w="406400" h="95250">
                  <a:moveTo>
                    <a:pt x="379323" y="32270"/>
                  </a:moveTo>
                  <a:lnTo>
                    <a:pt x="364236" y="32270"/>
                  </a:lnTo>
                  <a:lnTo>
                    <a:pt x="364236" y="73380"/>
                  </a:lnTo>
                  <a:lnTo>
                    <a:pt x="379323" y="73380"/>
                  </a:lnTo>
                  <a:lnTo>
                    <a:pt x="379323" y="32270"/>
                  </a:lnTo>
                  <a:close/>
                </a:path>
                <a:path w="406400" h="95250">
                  <a:moveTo>
                    <a:pt x="405853" y="78054"/>
                  </a:moveTo>
                  <a:lnTo>
                    <a:pt x="390766" y="78054"/>
                  </a:lnTo>
                  <a:lnTo>
                    <a:pt x="390766" y="94183"/>
                  </a:lnTo>
                  <a:lnTo>
                    <a:pt x="405853" y="94183"/>
                  </a:lnTo>
                  <a:lnTo>
                    <a:pt x="405853" y="78054"/>
                  </a:lnTo>
                  <a:close/>
                </a:path>
                <a:path w="406400" h="95250">
                  <a:moveTo>
                    <a:pt x="405853" y="32270"/>
                  </a:moveTo>
                  <a:lnTo>
                    <a:pt x="390766" y="32270"/>
                  </a:lnTo>
                  <a:lnTo>
                    <a:pt x="390766" y="73380"/>
                  </a:lnTo>
                  <a:lnTo>
                    <a:pt x="405853" y="73380"/>
                  </a:lnTo>
                  <a:lnTo>
                    <a:pt x="405853" y="32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770329" y="5171338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 h="0">
                  <a:moveTo>
                    <a:pt x="0" y="0"/>
                  </a:moveTo>
                  <a:lnTo>
                    <a:pt x="97292" y="0"/>
                  </a:lnTo>
                </a:path>
              </a:pathLst>
            </a:custGeom>
            <a:ln w="5727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582992" y="5064938"/>
              <a:ext cx="326390" cy="109855"/>
            </a:xfrm>
            <a:custGeom>
              <a:avLst/>
              <a:gdLst/>
              <a:ahLst/>
              <a:cxnLst/>
              <a:rect l="l" t="t" r="r" b="b"/>
              <a:pathLst>
                <a:path w="326390" h="109854">
                  <a:moveTo>
                    <a:pt x="13525" y="83769"/>
                  </a:moveTo>
                  <a:lnTo>
                    <a:pt x="0" y="83769"/>
                  </a:lnTo>
                  <a:lnTo>
                    <a:pt x="0" y="95211"/>
                  </a:lnTo>
                  <a:lnTo>
                    <a:pt x="13525" y="95211"/>
                  </a:lnTo>
                  <a:lnTo>
                    <a:pt x="13525" y="83769"/>
                  </a:lnTo>
                  <a:close/>
                </a:path>
                <a:path w="326390" h="109854">
                  <a:moveTo>
                    <a:pt x="13525" y="62445"/>
                  </a:moveTo>
                  <a:lnTo>
                    <a:pt x="0" y="62445"/>
                  </a:lnTo>
                  <a:lnTo>
                    <a:pt x="0" y="73888"/>
                  </a:lnTo>
                  <a:lnTo>
                    <a:pt x="13525" y="73888"/>
                  </a:lnTo>
                  <a:lnTo>
                    <a:pt x="13525" y="62445"/>
                  </a:lnTo>
                  <a:close/>
                </a:path>
                <a:path w="326390" h="109854">
                  <a:moveTo>
                    <a:pt x="13525" y="42151"/>
                  </a:moveTo>
                  <a:lnTo>
                    <a:pt x="0" y="42151"/>
                  </a:lnTo>
                  <a:lnTo>
                    <a:pt x="0" y="53594"/>
                  </a:lnTo>
                  <a:lnTo>
                    <a:pt x="13525" y="53594"/>
                  </a:lnTo>
                  <a:lnTo>
                    <a:pt x="13525" y="42151"/>
                  </a:lnTo>
                  <a:close/>
                </a:path>
                <a:path w="326390" h="109854">
                  <a:moveTo>
                    <a:pt x="13525" y="21336"/>
                  </a:moveTo>
                  <a:lnTo>
                    <a:pt x="0" y="21336"/>
                  </a:lnTo>
                  <a:lnTo>
                    <a:pt x="0" y="32778"/>
                  </a:lnTo>
                  <a:lnTo>
                    <a:pt x="13525" y="32778"/>
                  </a:lnTo>
                  <a:lnTo>
                    <a:pt x="13525" y="21336"/>
                  </a:lnTo>
                  <a:close/>
                </a:path>
                <a:path w="326390" h="109854">
                  <a:moveTo>
                    <a:pt x="13525" y="0"/>
                  </a:moveTo>
                  <a:lnTo>
                    <a:pt x="0" y="0"/>
                  </a:lnTo>
                  <a:lnTo>
                    <a:pt x="0" y="11442"/>
                  </a:lnTo>
                  <a:lnTo>
                    <a:pt x="13525" y="11442"/>
                  </a:lnTo>
                  <a:lnTo>
                    <a:pt x="13525" y="0"/>
                  </a:lnTo>
                  <a:close/>
                </a:path>
                <a:path w="326390" h="109854">
                  <a:moveTo>
                    <a:pt x="34861" y="83769"/>
                  </a:moveTo>
                  <a:lnTo>
                    <a:pt x="19773" y="83769"/>
                  </a:lnTo>
                  <a:lnTo>
                    <a:pt x="19773" y="95211"/>
                  </a:lnTo>
                  <a:lnTo>
                    <a:pt x="34861" y="95211"/>
                  </a:lnTo>
                  <a:lnTo>
                    <a:pt x="34861" y="83769"/>
                  </a:lnTo>
                  <a:close/>
                </a:path>
                <a:path w="326390" h="109854">
                  <a:moveTo>
                    <a:pt x="34861" y="62445"/>
                  </a:moveTo>
                  <a:lnTo>
                    <a:pt x="19773" y="62445"/>
                  </a:lnTo>
                  <a:lnTo>
                    <a:pt x="19773" y="73888"/>
                  </a:lnTo>
                  <a:lnTo>
                    <a:pt x="34861" y="73888"/>
                  </a:lnTo>
                  <a:lnTo>
                    <a:pt x="34861" y="62445"/>
                  </a:lnTo>
                  <a:close/>
                </a:path>
                <a:path w="326390" h="109854">
                  <a:moveTo>
                    <a:pt x="34861" y="42151"/>
                  </a:moveTo>
                  <a:lnTo>
                    <a:pt x="19773" y="42151"/>
                  </a:lnTo>
                  <a:lnTo>
                    <a:pt x="19773" y="53594"/>
                  </a:lnTo>
                  <a:lnTo>
                    <a:pt x="34861" y="53594"/>
                  </a:lnTo>
                  <a:lnTo>
                    <a:pt x="34861" y="42151"/>
                  </a:lnTo>
                  <a:close/>
                </a:path>
                <a:path w="326390" h="109854">
                  <a:moveTo>
                    <a:pt x="34861" y="21336"/>
                  </a:moveTo>
                  <a:lnTo>
                    <a:pt x="19773" y="21336"/>
                  </a:lnTo>
                  <a:lnTo>
                    <a:pt x="19773" y="32778"/>
                  </a:lnTo>
                  <a:lnTo>
                    <a:pt x="34861" y="32778"/>
                  </a:lnTo>
                  <a:lnTo>
                    <a:pt x="34861" y="21336"/>
                  </a:lnTo>
                  <a:close/>
                </a:path>
                <a:path w="326390" h="109854">
                  <a:moveTo>
                    <a:pt x="34861" y="0"/>
                  </a:moveTo>
                  <a:lnTo>
                    <a:pt x="19773" y="0"/>
                  </a:lnTo>
                  <a:lnTo>
                    <a:pt x="19773" y="11442"/>
                  </a:lnTo>
                  <a:lnTo>
                    <a:pt x="34861" y="11442"/>
                  </a:lnTo>
                  <a:lnTo>
                    <a:pt x="34861" y="0"/>
                  </a:lnTo>
                  <a:close/>
                </a:path>
                <a:path w="326390" h="109854">
                  <a:moveTo>
                    <a:pt x="56248" y="83769"/>
                  </a:moveTo>
                  <a:lnTo>
                    <a:pt x="41160" y="83769"/>
                  </a:lnTo>
                  <a:lnTo>
                    <a:pt x="41160" y="95211"/>
                  </a:lnTo>
                  <a:lnTo>
                    <a:pt x="56248" y="95211"/>
                  </a:lnTo>
                  <a:lnTo>
                    <a:pt x="56248" y="83769"/>
                  </a:lnTo>
                  <a:close/>
                </a:path>
                <a:path w="326390" h="109854">
                  <a:moveTo>
                    <a:pt x="56248" y="62445"/>
                  </a:moveTo>
                  <a:lnTo>
                    <a:pt x="41160" y="62445"/>
                  </a:lnTo>
                  <a:lnTo>
                    <a:pt x="41160" y="73888"/>
                  </a:lnTo>
                  <a:lnTo>
                    <a:pt x="56248" y="73888"/>
                  </a:lnTo>
                  <a:lnTo>
                    <a:pt x="56248" y="62445"/>
                  </a:lnTo>
                  <a:close/>
                </a:path>
                <a:path w="326390" h="109854">
                  <a:moveTo>
                    <a:pt x="56248" y="42151"/>
                  </a:moveTo>
                  <a:lnTo>
                    <a:pt x="41160" y="42151"/>
                  </a:lnTo>
                  <a:lnTo>
                    <a:pt x="41160" y="53594"/>
                  </a:lnTo>
                  <a:lnTo>
                    <a:pt x="56248" y="53594"/>
                  </a:lnTo>
                  <a:lnTo>
                    <a:pt x="56248" y="42151"/>
                  </a:lnTo>
                  <a:close/>
                </a:path>
                <a:path w="326390" h="109854">
                  <a:moveTo>
                    <a:pt x="56248" y="21336"/>
                  </a:moveTo>
                  <a:lnTo>
                    <a:pt x="41160" y="21336"/>
                  </a:lnTo>
                  <a:lnTo>
                    <a:pt x="41160" y="32778"/>
                  </a:lnTo>
                  <a:lnTo>
                    <a:pt x="56248" y="32778"/>
                  </a:lnTo>
                  <a:lnTo>
                    <a:pt x="56248" y="21336"/>
                  </a:lnTo>
                  <a:close/>
                </a:path>
                <a:path w="326390" h="109854">
                  <a:moveTo>
                    <a:pt x="56248" y="0"/>
                  </a:moveTo>
                  <a:lnTo>
                    <a:pt x="41160" y="0"/>
                  </a:lnTo>
                  <a:lnTo>
                    <a:pt x="41160" y="11442"/>
                  </a:lnTo>
                  <a:lnTo>
                    <a:pt x="56248" y="11442"/>
                  </a:lnTo>
                  <a:lnTo>
                    <a:pt x="56248" y="0"/>
                  </a:lnTo>
                  <a:close/>
                </a:path>
                <a:path w="326390" h="109854">
                  <a:moveTo>
                    <a:pt x="76466" y="83769"/>
                  </a:moveTo>
                  <a:lnTo>
                    <a:pt x="62420" y="83769"/>
                  </a:lnTo>
                  <a:lnTo>
                    <a:pt x="62420" y="95211"/>
                  </a:lnTo>
                  <a:lnTo>
                    <a:pt x="76466" y="95211"/>
                  </a:lnTo>
                  <a:lnTo>
                    <a:pt x="76466" y="83769"/>
                  </a:lnTo>
                  <a:close/>
                </a:path>
                <a:path w="326390" h="109854">
                  <a:moveTo>
                    <a:pt x="76466" y="62445"/>
                  </a:moveTo>
                  <a:lnTo>
                    <a:pt x="62420" y="62445"/>
                  </a:lnTo>
                  <a:lnTo>
                    <a:pt x="62420" y="73888"/>
                  </a:lnTo>
                  <a:lnTo>
                    <a:pt x="76466" y="73888"/>
                  </a:lnTo>
                  <a:lnTo>
                    <a:pt x="76466" y="62445"/>
                  </a:lnTo>
                  <a:close/>
                </a:path>
                <a:path w="326390" h="109854">
                  <a:moveTo>
                    <a:pt x="76466" y="42151"/>
                  </a:moveTo>
                  <a:lnTo>
                    <a:pt x="62420" y="42151"/>
                  </a:lnTo>
                  <a:lnTo>
                    <a:pt x="62420" y="53594"/>
                  </a:lnTo>
                  <a:lnTo>
                    <a:pt x="76466" y="53594"/>
                  </a:lnTo>
                  <a:lnTo>
                    <a:pt x="76466" y="42151"/>
                  </a:lnTo>
                  <a:close/>
                </a:path>
                <a:path w="326390" h="109854">
                  <a:moveTo>
                    <a:pt x="76466" y="21336"/>
                  </a:moveTo>
                  <a:lnTo>
                    <a:pt x="62420" y="21336"/>
                  </a:lnTo>
                  <a:lnTo>
                    <a:pt x="62420" y="32778"/>
                  </a:lnTo>
                  <a:lnTo>
                    <a:pt x="76466" y="32778"/>
                  </a:lnTo>
                  <a:lnTo>
                    <a:pt x="76466" y="21336"/>
                  </a:lnTo>
                  <a:close/>
                </a:path>
                <a:path w="326390" h="109854">
                  <a:moveTo>
                    <a:pt x="76466" y="0"/>
                  </a:moveTo>
                  <a:lnTo>
                    <a:pt x="62420" y="0"/>
                  </a:lnTo>
                  <a:lnTo>
                    <a:pt x="62420" y="11442"/>
                  </a:lnTo>
                  <a:lnTo>
                    <a:pt x="76466" y="11442"/>
                  </a:lnTo>
                  <a:lnTo>
                    <a:pt x="76466" y="0"/>
                  </a:lnTo>
                  <a:close/>
                </a:path>
                <a:path w="326390" h="109854">
                  <a:moveTo>
                    <a:pt x="97294" y="83769"/>
                  </a:moveTo>
                  <a:lnTo>
                    <a:pt x="82207" y="83769"/>
                  </a:lnTo>
                  <a:lnTo>
                    <a:pt x="82207" y="95211"/>
                  </a:lnTo>
                  <a:lnTo>
                    <a:pt x="97294" y="95211"/>
                  </a:lnTo>
                  <a:lnTo>
                    <a:pt x="97294" y="83769"/>
                  </a:lnTo>
                  <a:close/>
                </a:path>
                <a:path w="326390" h="109854">
                  <a:moveTo>
                    <a:pt x="97294" y="62445"/>
                  </a:moveTo>
                  <a:lnTo>
                    <a:pt x="82207" y="62445"/>
                  </a:lnTo>
                  <a:lnTo>
                    <a:pt x="82207" y="73888"/>
                  </a:lnTo>
                  <a:lnTo>
                    <a:pt x="97294" y="73888"/>
                  </a:lnTo>
                  <a:lnTo>
                    <a:pt x="97294" y="62445"/>
                  </a:lnTo>
                  <a:close/>
                </a:path>
                <a:path w="326390" h="109854">
                  <a:moveTo>
                    <a:pt x="97294" y="42151"/>
                  </a:moveTo>
                  <a:lnTo>
                    <a:pt x="82207" y="42151"/>
                  </a:lnTo>
                  <a:lnTo>
                    <a:pt x="82207" y="53594"/>
                  </a:lnTo>
                  <a:lnTo>
                    <a:pt x="97294" y="53594"/>
                  </a:lnTo>
                  <a:lnTo>
                    <a:pt x="97294" y="42151"/>
                  </a:lnTo>
                  <a:close/>
                </a:path>
                <a:path w="326390" h="109854">
                  <a:moveTo>
                    <a:pt x="97294" y="21336"/>
                  </a:moveTo>
                  <a:lnTo>
                    <a:pt x="82207" y="21336"/>
                  </a:lnTo>
                  <a:lnTo>
                    <a:pt x="82207" y="32778"/>
                  </a:lnTo>
                  <a:lnTo>
                    <a:pt x="97294" y="32778"/>
                  </a:lnTo>
                  <a:lnTo>
                    <a:pt x="97294" y="21336"/>
                  </a:lnTo>
                  <a:close/>
                </a:path>
                <a:path w="326390" h="109854">
                  <a:moveTo>
                    <a:pt x="97294" y="0"/>
                  </a:moveTo>
                  <a:lnTo>
                    <a:pt x="82207" y="0"/>
                  </a:lnTo>
                  <a:lnTo>
                    <a:pt x="82207" y="11442"/>
                  </a:lnTo>
                  <a:lnTo>
                    <a:pt x="97294" y="11442"/>
                  </a:lnTo>
                  <a:lnTo>
                    <a:pt x="97294" y="0"/>
                  </a:lnTo>
                  <a:close/>
                </a:path>
                <a:path w="326390" h="109854">
                  <a:moveTo>
                    <a:pt x="118681" y="83769"/>
                  </a:moveTo>
                  <a:lnTo>
                    <a:pt x="103593" y="83769"/>
                  </a:lnTo>
                  <a:lnTo>
                    <a:pt x="103593" y="95211"/>
                  </a:lnTo>
                  <a:lnTo>
                    <a:pt x="118681" y="95211"/>
                  </a:lnTo>
                  <a:lnTo>
                    <a:pt x="118681" y="83769"/>
                  </a:lnTo>
                  <a:close/>
                </a:path>
                <a:path w="326390" h="109854">
                  <a:moveTo>
                    <a:pt x="118681" y="62445"/>
                  </a:moveTo>
                  <a:lnTo>
                    <a:pt x="103593" y="62445"/>
                  </a:lnTo>
                  <a:lnTo>
                    <a:pt x="103593" y="73888"/>
                  </a:lnTo>
                  <a:lnTo>
                    <a:pt x="118681" y="73888"/>
                  </a:lnTo>
                  <a:lnTo>
                    <a:pt x="118681" y="62445"/>
                  </a:lnTo>
                  <a:close/>
                </a:path>
                <a:path w="326390" h="109854">
                  <a:moveTo>
                    <a:pt x="118681" y="42151"/>
                  </a:moveTo>
                  <a:lnTo>
                    <a:pt x="103593" y="42151"/>
                  </a:lnTo>
                  <a:lnTo>
                    <a:pt x="103593" y="53594"/>
                  </a:lnTo>
                  <a:lnTo>
                    <a:pt x="118681" y="53594"/>
                  </a:lnTo>
                  <a:lnTo>
                    <a:pt x="118681" y="42151"/>
                  </a:lnTo>
                  <a:close/>
                </a:path>
                <a:path w="326390" h="109854">
                  <a:moveTo>
                    <a:pt x="118681" y="21336"/>
                  </a:moveTo>
                  <a:lnTo>
                    <a:pt x="103593" y="21336"/>
                  </a:lnTo>
                  <a:lnTo>
                    <a:pt x="103593" y="32778"/>
                  </a:lnTo>
                  <a:lnTo>
                    <a:pt x="118681" y="32778"/>
                  </a:lnTo>
                  <a:lnTo>
                    <a:pt x="118681" y="21336"/>
                  </a:lnTo>
                  <a:close/>
                </a:path>
                <a:path w="326390" h="109854">
                  <a:moveTo>
                    <a:pt x="118681" y="0"/>
                  </a:moveTo>
                  <a:lnTo>
                    <a:pt x="103593" y="0"/>
                  </a:lnTo>
                  <a:lnTo>
                    <a:pt x="103593" y="11442"/>
                  </a:lnTo>
                  <a:lnTo>
                    <a:pt x="118681" y="11442"/>
                  </a:lnTo>
                  <a:lnTo>
                    <a:pt x="118681" y="0"/>
                  </a:lnTo>
                  <a:close/>
                </a:path>
                <a:path w="326390" h="109854">
                  <a:moveTo>
                    <a:pt x="138430" y="83769"/>
                  </a:moveTo>
                  <a:lnTo>
                    <a:pt x="124904" y="83769"/>
                  </a:lnTo>
                  <a:lnTo>
                    <a:pt x="124904" y="95211"/>
                  </a:lnTo>
                  <a:lnTo>
                    <a:pt x="138430" y="95211"/>
                  </a:lnTo>
                  <a:lnTo>
                    <a:pt x="138430" y="83769"/>
                  </a:lnTo>
                  <a:close/>
                </a:path>
                <a:path w="326390" h="109854">
                  <a:moveTo>
                    <a:pt x="138430" y="62445"/>
                  </a:moveTo>
                  <a:lnTo>
                    <a:pt x="124904" y="62445"/>
                  </a:lnTo>
                  <a:lnTo>
                    <a:pt x="124904" y="73888"/>
                  </a:lnTo>
                  <a:lnTo>
                    <a:pt x="138430" y="73888"/>
                  </a:lnTo>
                  <a:lnTo>
                    <a:pt x="138430" y="62445"/>
                  </a:lnTo>
                  <a:close/>
                </a:path>
                <a:path w="326390" h="109854">
                  <a:moveTo>
                    <a:pt x="138430" y="42151"/>
                  </a:moveTo>
                  <a:lnTo>
                    <a:pt x="124904" y="42151"/>
                  </a:lnTo>
                  <a:lnTo>
                    <a:pt x="124904" y="53594"/>
                  </a:lnTo>
                  <a:lnTo>
                    <a:pt x="138430" y="53594"/>
                  </a:lnTo>
                  <a:lnTo>
                    <a:pt x="138430" y="42151"/>
                  </a:lnTo>
                  <a:close/>
                </a:path>
                <a:path w="326390" h="109854">
                  <a:moveTo>
                    <a:pt x="138430" y="21336"/>
                  </a:moveTo>
                  <a:lnTo>
                    <a:pt x="124904" y="21336"/>
                  </a:lnTo>
                  <a:lnTo>
                    <a:pt x="124904" y="32778"/>
                  </a:lnTo>
                  <a:lnTo>
                    <a:pt x="138430" y="32778"/>
                  </a:lnTo>
                  <a:lnTo>
                    <a:pt x="138430" y="21336"/>
                  </a:lnTo>
                  <a:close/>
                </a:path>
                <a:path w="326390" h="109854">
                  <a:moveTo>
                    <a:pt x="159778" y="83769"/>
                  </a:moveTo>
                  <a:lnTo>
                    <a:pt x="144691" y="83769"/>
                  </a:lnTo>
                  <a:lnTo>
                    <a:pt x="144691" y="95211"/>
                  </a:lnTo>
                  <a:lnTo>
                    <a:pt x="159778" y="95211"/>
                  </a:lnTo>
                  <a:lnTo>
                    <a:pt x="159778" y="83769"/>
                  </a:lnTo>
                  <a:close/>
                </a:path>
                <a:path w="326390" h="109854">
                  <a:moveTo>
                    <a:pt x="159778" y="62445"/>
                  </a:moveTo>
                  <a:lnTo>
                    <a:pt x="144691" y="62445"/>
                  </a:lnTo>
                  <a:lnTo>
                    <a:pt x="144691" y="73888"/>
                  </a:lnTo>
                  <a:lnTo>
                    <a:pt x="159778" y="73888"/>
                  </a:lnTo>
                  <a:lnTo>
                    <a:pt x="159778" y="62445"/>
                  </a:lnTo>
                  <a:close/>
                </a:path>
                <a:path w="326390" h="109854">
                  <a:moveTo>
                    <a:pt x="159778" y="42151"/>
                  </a:moveTo>
                  <a:lnTo>
                    <a:pt x="144691" y="42151"/>
                  </a:lnTo>
                  <a:lnTo>
                    <a:pt x="144691" y="53594"/>
                  </a:lnTo>
                  <a:lnTo>
                    <a:pt x="159778" y="53594"/>
                  </a:lnTo>
                  <a:lnTo>
                    <a:pt x="159778" y="42151"/>
                  </a:lnTo>
                  <a:close/>
                </a:path>
                <a:path w="326390" h="109854">
                  <a:moveTo>
                    <a:pt x="159778" y="21336"/>
                  </a:moveTo>
                  <a:lnTo>
                    <a:pt x="144691" y="21336"/>
                  </a:lnTo>
                  <a:lnTo>
                    <a:pt x="144691" y="32778"/>
                  </a:lnTo>
                  <a:lnTo>
                    <a:pt x="159778" y="32778"/>
                  </a:lnTo>
                  <a:lnTo>
                    <a:pt x="159778" y="21336"/>
                  </a:lnTo>
                  <a:close/>
                </a:path>
                <a:path w="326390" h="109854">
                  <a:moveTo>
                    <a:pt x="181102" y="83769"/>
                  </a:moveTo>
                  <a:lnTo>
                    <a:pt x="166014" y="83769"/>
                  </a:lnTo>
                  <a:lnTo>
                    <a:pt x="166014" y="95211"/>
                  </a:lnTo>
                  <a:lnTo>
                    <a:pt x="181102" y="95211"/>
                  </a:lnTo>
                  <a:lnTo>
                    <a:pt x="181102" y="83769"/>
                  </a:lnTo>
                  <a:close/>
                </a:path>
                <a:path w="326390" h="109854">
                  <a:moveTo>
                    <a:pt x="181102" y="62445"/>
                  </a:moveTo>
                  <a:lnTo>
                    <a:pt x="166014" y="62445"/>
                  </a:lnTo>
                  <a:lnTo>
                    <a:pt x="166014" y="73888"/>
                  </a:lnTo>
                  <a:lnTo>
                    <a:pt x="181102" y="73888"/>
                  </a:lnTo>
                  <a:lnTo>
                    <a:pt x="181102" y="62445"/>
                  </a:lnTo>
                  <a:close/>
                </a:path>
                <a:path w="326390" h="109854">
                  <a:moveTo>
                    <a:pt x="181102" y="42151"/>
                  </a:moveTo>
                  <a:lnTo>
                    <a:pt x="166014" y="42151"/>
                  </a:lnTo>
                  <a:lnTo>
                    <a:pt x="166014" y="53594"/>
                  </a:lnTo>
                  <a:lnTo>
                    <a:pt x="181102" y="53594"/>
                  </a:lnTo>
                  <a:lnTo>
                    <a:pt x="181102" y="42151"/>
                  </a:lnTo>
                  <a:close/>
                </a:path>
                <a:path w="326390" h="109854">
                  <a:moveTo>
                    <a:pt x="181102" y="21336"/>
                  </a:moveTo>
                  <a:lnTo>
                    <a:pt x="166014" y="21336"/>
                  </a:lnTo>
                  <a:lnTo>
                    <a:pt x="166014" y="32778"/>
                  </a:lnTo>
                  <a:lnTo>
                    <a:pt x="181102" y="32778"/>
                  </a:lnTo>
                  <a:lnTo>
                    <a:pt x="181102" y="21336"/>
                  </a:lnTo>
                  <a:close/>
                </a:path>
                <a:path w="326390" h="109854">
                  <a:moveTo>
                    <a:pt x="201371" y="83769"/>
                  </a:moveTo>
                  <a:lnTo>
                    <a:pt x="187325" y="83769"/>
                  </a:lnTo>
                  <a:lnTo>
                    <a:pt x="187325" y="95211"/>
                  </a:lnTo>
                  <a:lnTo>
                    <a:pt x="201371" y="95211"/>
                  </a:lnTo>
                  <a:lnTo>
                    <a:pt x="201371" y="83769"/>
                  </a:lnTo>
                  <a:close/>
                </a:path>
                <a:path w="326390" h="109854">
                  <a:moveTo>
                    <a:pt x="201371" y="62445"/>
                  </a:moveTo>
                  <a:lnTo>
                    <a:pt x="187325" y="62445"/>
                  </a:lnTo>
                  <a:lnTo>
                    <a:pt x="187325" y="73888"/>
                  </a:lnTo>
                  <a:lnTo>
                    <a:pt x="201371" y="73888"/>
                  </a:lnTo>
                  <a:lnTo>
                    <a:pt x="201371" y="62445"/>
                  </a:lnTo>
                  <a:close/>
                </a:path>
                <a:path w="326390" h="109854">
                  <a:moveTo>
                    <a:pt x="201371" y="42151"/>
                  </a:moveTo>
                  <a:lnTo>
                    <a:pt x="187325" y="42151"/>
                  </a:lnTo>
                  <a:lnTo>
                    <a:pt x="187325" y="53594"/>
                  </a:lnTo>
                  <a:lnTo>
                    <a:pt x="201371" y="53594"/>
                  </a:lnTo>
                  <a:lnTo>
                    <a:pt x="201371" y="42151"/>
                  </a:lnTo>
                  <a:close/>
                </a:path>
                <a:path w="326390" h="109854">
                  <a:moveTo>
                    <a:pt x="201371" y="21336"/>
                  </a:moveTo>
                  <a:lnTo>
                    <a:pt x="187325" y="21336"/>
                  </a:lnTo>
                  <a:lnTo>
                    <a:pt x="187325" y="32778"/>
                  </a:lnTo>
                  <a:lnTo>
                    <a:pt x="201371" y="32778"/>
                  </a:lnTo>
                  <a:lnTo>
                    <a:pt x="201371" y="21336"/>
                  </a:lnTo>
                  <a:close/>
                </a:path>
                <a:path w="326390" h="109854">
                  <a:moveTo>
                    <a:pt x="222199" y="83769"/>
                  </a:moveTo>
                  <a:lnTo>
                    <a:pt x="207111" y="83769"/>
                  </a:lnTo>
                  <a:lnTo>
                    <a:pt x="207111" y="95211"/>
                  </a:lnTo>
                  <a:lnTo>
                    <a:pt x="222199" y="95211"/>
                  </a:lnTo>
                  <a:lnTo>
                    <a:pt x="222199" y="83769"/>
                  </a:lnTo>
                  <a:close/>
                </a:path>
                <a:path w="326390" h="109854">
                  <a:moveTo>
                    <a:pt x="222199" y="62445"/>
                  </a:moveTo>
                  <a:lnTo>
                    <a:pt x="207111" y="62445"/>
                  </a:lnTo>
                  <a:lnTo>
                    <a:pt x="207111" y="73888"/>
                  </a:lnTo>
                  <a:lnTo>
                    <a:pt x="222199" y="73888"/>
                  </a:lnTo>
                  <a:lnTo>
                    <a:pt x="222199" y="62445"/>
                  </a:lnTo>
                  <a:close/>
                </a:path>
                <a:path w="326390" h="109854">
                  <a:moveTo>
                    <a:pt x="222199" y="42151"/>
                  </a:moveTo>
                  <a:lnTo>
                    <a:pt x="207111" y="42151"/>
                  </a:lnTo>
                  <a:lnTo>
                    <a:pt x="207111" y="53594"/>
                  </a:lnTo>
                  <a:lnTo>
                    <a:pt x="222199" y="53594"/>
                  </a:lnTo>
                  <a:lnTo>
                    <a:pt x="222199" y="42151"/>
                  </a:lnTo>
                  <a:close/>
                </a:path>
                <a:path w="326390" h="109854">
                  <a:moveTo>
                    <a:pt x="222199" y="21336"/>
                  </a:moveTo>
                  <a:lnTo>
                    <a:pt x="207111" y="21336"/>
                  </a:lnTo>
                  <a:lnTo>
                    <a:pt x="207111" y="32778"/>
                  </a:lnTo>
                  <a:lnTo>
                    <a:pt x="222199" y="32778"/>
                  </a:lnTo>
                  <a:lnTo>
                    <a:pt x="222199" y="21336"/>
                  </a:lnTo>
                  <a:close/>
                </a:path>
                <a:path w="326390" h="109854">
                  <a:moveTo>
                    <a:pt x="243522" y="83769"/>
                  </a:moveTo>
                  <a:lnTo>
                    <a:pt x="228434" y="83769"/>
                  </a:lnTo>
                  <a:lnTo>
                    <a:pt x="228434" y="95211"/>
                  </a:lnTo>
                  <a:lnTo>
                    <a:pt x="243522" y="95211"/>
                  </a:lnTo>
                  <a:lnTo>
                    <a:pt x="243522" y="83769"/>
                  </a:lnTo>
                  <a:close/>
                </a:path>
                <a:path w="326390" h="109854">
                  <a:moveTo>
                    <a:pt x="243522" y="62445"/>
                  </a:moveTo>
                  <a:lnTo>
                    <a:pt x="228434" y="62445"/>
                  </a:lnTo>
                  <a:lnTo>
                    <a:pt x="228434" y="73888"/>
                  </a:lnTo>
                  <a:lnTo>
                    <a:pt x="243522" y="73888"/>
                  </a:lnTo>
                  <a:lnTo>
                    <a:pt x="243522" y="62445"/>
                  </a:lnTo>
                  <a:close/>
                </a:path>
                <a:path w="326390" h="109854">
                  <a:moveTo>
                    <a:pt x="243522" y="42151"/>
                  </a:moveTo>
                  <a:lnTo>
                    <a:pt x="228434" y="42151"/>
                  </a:lnTo>
                  <a:lnTo>
                    <a:pt x="228434" y="53594"/>
                  </a:lnTo>
                  <a:lnTo>
                    <a:pt x="243522" y="53594"/>
                  </a:lnTo>
                  <a:lnTo>
                    <a:pt x="243522" y="42151"/>
                  </a:lnTo>
                  <a:close/>
                </a:path>
                <a:path w="326390" h="109854">
                  <a:moveTo>
                    <a:pt x="243522" y="21336"/>
                  </a:moveTo>
                  <a:lnTo>
                    <a:pt x="228434" y="21336"/>
                  </a:lnTo>
                  <a:lnTo>
                    <a:pt x="228434" y="32778"/>
                  </a:lnTo>
                  <a:lnTo>
                    <a:pt x="243522" y="32778"/>
                  </a:lnTo>
                  <a:lnTo>
                    <a:pt x="243522" y="21336"/>
                  </a:lnTo>
                  <a:close/>
                </a:path>
                <a:path w="326390" h="109854">
                  <a:moveTo>
                    <a:pt x="263283" y="83769"/>
                  </a:moveTo>
                  <a:lnTo>
                    <a:pt x="249758" y="83769"/>
                  </a:lnTo>
                  <a:lnTo>
                    <a:pt x="249758" y="95211"/>
                  </a:lnTo>
                  <a:lnTo>
                    <a:pt x="263283" y="95211"/>
                  </a:lnTo>
                  <a:lnTo>
                    <a:pt x="263283" y="83769"/>
                  </a:lnTo>
                  <a:close/>
                </a:path>
                <a:path w="326390" h="109854">
                  <a:moveTo>
                    <a:pt x="263283" y="62445"/>
                  </a:moveTo>
                  <a:lnTo>
                    <a:pt x="249758" y="62445"/>
                  </a:lnTo>
                  <a:lnTo>
                    <a:pt x="249758" y="73888"/>
                  </a:lnTo>
                  <a:lnTo>
                    <a:pt x="263283" y="73888"/>
                  </a:lnTo>
                  <a:lnTo>
                    <a:pt x="263283" y="62445"/>
                  </a:lnTo>
                  <a:close/>
                </a:path>
                <a:path w="326390" h="109854">
                  <a:moveTo>
                    <a:pt x="263283" y="42151"/>
                  </a:moveTo>
                  <a:lnTo>
                    <a:pt x="249758" y="42151"/>
                  </a:lnTo>
                  <a:lnTo>
                    <a:pt x="249758" y="53594"/>
                  </a:lnTo>
                  <a:lnTo>
                    <a:pt x="263283" y="53594"/>
                  </a:lnTo>
                  <a:lnTo>
                    <a:pt x="263283" y="42151"/>
                  </a:lnTo>
                  <a:close/>
                </a:path>
                <a:path w="326390" h="109854">
                  <a:moveTo>
                    <a:pt x="263283" y="21336"/>
                  </a:moveTo>
                  <a:lnTo>
                    <a:pt x="249758" y="21336"/>
                  </a:lnTo>
                  <a:lnTo>
                    <a:pt x="249758" y="32778"/>
                  </a:lnTo>
                  <a:lnTo>
                    <a:pt x="263283" y="32778"/>
                  </a:lnTo>
                  <a:lnTo>
                    <a:pt x="263283" y="21336"/>
                  </a:lnTo>
                  <a:close/>
                </a:path>
                <a:path w="326390" h="109854">
                  <a:moveTo>
                    <a:pt x="284619" y="83769"/>
                  </a:moveTo>
                  <a:lnTo>
                    <a:pt x="269532" y="83769"/>
                  </a:lnTo>
                  <a:lnTo>
                    <a:pt x="269532" y="95211"/>
                  </a:lnTo>
                  <a:lnTo>
                    <a:pt x="284619" y="95211"/>
                  </a:lnTo>
                  <a:lnTo>
                    <a:pt x="284619" y="83769"/>
                  </a:lnTo>
                  <a:close/>
                </a:path>
                <a:path w="326390" h="109854">
                  <a:moveTo>
                    <a:pt x="284619" y="62445"/>
                  </a:moveTo>
                  <a:lnTo>
                    <a:pt x="269532" y="62445"/>
                  </a:lnTo>
                  <a:lnTo>
                    <a:pt x="269532" y="73888"/>
                  </a:lnTo>
                  <a:lnTo>
                    <a:pt x="284619" y="73888"/>
                  </a:lnTo>
                  <a:lnTo>
                    <a:pt x="284619" y="62445"/>
                  </a:lnTo>
                  <a:close/>
                </a:path>
                <a:path w="326390" h="109854">
                  <a:moveTo>
                    <a:pt x="284619" y="42151"/>
                  </a:moveTo>
                  <a:lnTo>
                    <a:pt x="269532" y="42151"/>
                  </a:lnTo>
                  <a:lnTo>
                    <a:pt x="269532" y="53594"/>
                  </a:lnTo>
                  <a:lnTo>
                    <a:pt x="284619" y="53594"/>
                  </a:lnTo>
                  <a:lnTo>
                    <a:pt x="284619" y="42151"/>
                  </a:lnTo>
                  <a:close/>
                </a:path>
                <a:path w="326390" h="109854">
                  <a:moveTo>
                    <a:pt x="284619" y="21336"/>
                  </a:moveTo>
                  <a:lnTo>
                    <a:pt x="269532" y="21336"/>
                  </a:lnTo>
                  <a:lnTo>
                    <a:pt x="269532" y="32778"/>
                  </a:lnTo>
                  <a:lnTo>
                    <a:pt x="284619" y="32778"/>
                  </a:lnTo>
                  <a:lnTo>
                    <a:pt x="284619" y="21336"/>
                  </a:lnTo>
                  <a:close/>
                </a:path>
                <a:path w="326390" h="109854">
                  <a:moveTo>
                    <a:pt x="305943" y="83769"/>
                  </a:moveTo>
                  <a:lnTo>
                    <a:pt x="290855" y="83769"/>
                  </a:lnTo>
                  <a:lnTo>
                    <a:pt x="290855" y="95211"/>
                  </a:lnTo>
                  <a:lnTo>
                    <a:pt x="305943" y="95211"/>
                  </a:lnTo>
                  <a:lnTo>
                    <a:pt x="305943" y="83769"/>
                  </a:lnTo>
                  <a:close/>
                </a:path>
                <a:path w="326390" h="109854">
                  <a:moveTo>
                    <a:pt x="305943" y="62445"/>
                  </a:moveTo>
                  <a:lnTo>
                    <a:pt x="290855" y="62445"/>
                  </a:lnTo>
                  <a:lnTo>
                    <a:pt x="290855" y="73888"/>
                  </a:lnTo>
                  <a:lnTo>
                    <a:pt x="305943" y="73888"/>
                  </a:lnTo>
                  <a:lnTo>
                    <a:pt x="305943" y="62445"/>
                  </a:lnTo>
                  <a:close/>
                </a:path>
                <a:path w="326390" h="109854">
                  <a:moveTo>
                    <a:pt x="305943" y="42151"/>
                  </a:moveTo>
                  <a:lnTo>
                    <a:pt x="290855" y="42151"/>
                  </a:lnTo>
                  <a:lnTo>
                    <a:pt x="290855" y="53594"/>
                  </a:lnTo>
                  <a:lnTo>
                    <a:pt x="305943" y="53594"/>
                  </a:lnTo>
                  <a:lnTo>
                    <a:pt x="305943" y="42151"/>
                  </a:lnTo>
                  <a:close/>
                </a:path>
                <a:path w="326390" h="109854">
                  <a:moveTo>
                    <a:pt x="305943" y="21336"/>
                  </a:moveTo>
                  <a:lnTo>
                    <a:pt x="290855" y="21336"/>
                  </a:lnTo>
                  <a:lnTo>
                    <a:pt x="290855" y="32778"/>
                  </a:lnTo>
                  <a:lnTo>
                    <a:pt x="305943" y="32778"/>
                  </a:lnTo>
                  <a:lnTo>
                    <a:pt x="305943" y="21336"/>
                  </a:lnTo>
                  <a:close/>
                </a:path>
                <a:path w="326390" h="109854">
                  <a:moveTo>
                    <a:pt x="325767" y="103543"/>
                  </a:moveTo>
                  <a:lnTo>
                    <a:pt x="312242" y="103543"/>
                  </a:lnTo>
                  <a:lnTo>
                    <a:pt x="312242" y="109270"/>
                  </a:lnTo>
                  <a:lnTo>
                    <a:pt x="325767" y="109270"/>
                  </a:lnTo>
                  <a:lnTo>
                    <a:pt x="325767" y="103543"/>
                  </a:lnTo>
                  <a:close/>
                </a:path>
                <a:path w="326390" h="109854">
                  <a:moveTo>
                    <a:pt x="325767" y="83769"/>
                  </a:moveTo>
                  <a:lnTo>
                    <a:pt x="312242" y="83769"/>
                  </a:lnTo>
                  <a:lnTo>
                    <a:pt x="312242" y="95211"/>
                  </a:lnTo>
                  <a:lnTo>
                    <a:pt x="325767" y="95211"/>
                  </a:lnTo>
                  <a:lnTo>
                    <a:pt x="325767" y="83769"/>
                  </a:lnTo>
                  <a:close/>
                </a:path>
                <a:path w="326390" h="109854">
                  <a:moveTo>
                    <a:pt x="325767" y="62445"/>
                  </a:moveTo>
                  <a:lnTo>
                    <a:pt x="312242" y="62445"/>
                  </a:lnTo>
                  <a:lnTo>
                    <a:pt x="312242" y="73888"/>
                  </a:lnTo>
                  <a:lnTo>
                    <a:pt x="325767" y="73888"/>
                  </a:lnTo>
                  <a:lnTo>
                    <a:pt x="325767" y="62445"/>
                  </a:lnTo>
                  <a:close/>
                </a:path>
                <a:path w="326390" h="109854">
                  <a:moveTo>
                    <a:pt x="325767" y="42151"/>
                  </a:moveTo>
                  <a:lnTo>
                    <a:pt x="312242" y="42151"/>
                  </a:lnTo>
                  <a:lnTo>
                    <a:pt x="312242" y="53594"/>
                  </a:lnTo>
                  <a:lnTo>
                    <a:pt x="325767" y="53594"/>
                  </a:lnTo>
                  <a:lnTo>
                    <a:pt x="325767" y="42151"/>
                  </a:lnTo>
                  <a:close/>
                </a:path>
                <a:path w="326390" h="109854">
                  <a:moveTo>
                    <a:pt x="325767" y="21336"/>
                  </a:moveTo>
                  <a:lnTo>
                    <a:pt x="312242" y="21336"/>
                  </a:lnTo>
                  <a:lnTo>
                    <a:pt x="312242" y="32778"/>
                  </a:lnTo>
                  <a:lnTo>
                    <a:pt x="325767" y="32778"/>
                  </a:lnTo>
                  <a:lnTo>
                    <a:pt x="325767" y="213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398792" y="4953673"/>
              <a:ext cx="688975" cy="516255"/>
            </a:xfrm>
            <a:custGeom>
              <a:avLst/>
              <a:gdLst/>
              <a:ahLst/>
              <a:cxnLst/>
              <a:rect l="l" t="t" r="r" b="b"/>
              <a:pathLst>
                <a:path w="688975" h="516254">
                  <a:moveTo>
                    <a:pt x="45783" y="378193"/>
                  </a:moveTo>
                  <a:lnTo>
                    <a:pt x="1536" y="378193"/>
                  </a:lnTo>
                  <a:lnTo>
                    <a:pt x="1536" y="433870"/>
                  </a:lnTo>
                  <a:lnTo>
                    <a:pt x="13042" y="433870"/>
                  </a:lnTo>
                  <a:lnTo>
                    <a:pt x="13042" y="387553"/>
                  </a:lnTo>
                  <a:lnTo>
                    <a:pt x="34886" y="387553"/>
                  </a:lnTo>
                  <a:lnTo>
                    <a:pt x="34886" y="433870"/>
                  </a:lnTo>
                  <a:lnTo>
                    <a:pt x="45783" y="433870"/>
                  </a:lnTo>
                  <a:lnTo>
                    <a:pt x="45783" y="378193"/>
                  </a:lnTo>
                  <a:close/>
                </a:path>
                <a:path w="688975" h="516254">
                  <a:moveTo>
                    <a:pt x="100457" y="391210"/>
                  </a:moveTo>
                  <a:lnTo>
                    <a:pt x="99453" y="387553"/>
                  </a:lnTo>
                  <a:lnTo>
                    <a:pt x="97320" y="384962"/>
                  </a:lnTo>
                  <a:lnTo>
                    <a:pt x="95237" y="381838"/>
                  </a:lnTo>
                  <a:lnTo>
                    <a:pt x="92633" y="380276"/>
                  </a:lnTo>
                  <a:lnTo>
                    <a:pt x="89496" y="379234"/>
                  </a:lnTo>
                  <a:lnTo>
                    <a:pt x="88430" y="378968"/>
                  </a:lnTo>
                  <a:lnTo>
                    <a:pt x="88430" y="393801"/>
                  </a:lnTo>
                  <a:lnTo>
                    <a:pt x="88430" y="399008"/>
                  </a:lnTo>
                  <a:lnTo>
                    <a:pt x="86423" y="401091"/>
                  </a:lnTo>
                  <a:lnTo>
                    <a:pt x="85356" y="402132"/>
                  </a:lnTo>
                  <a:lnTo>
                    <a:pt x="82207" y="403174"/>
                  </a:lnTo>
                  <a:lnTo>
                    <a:pt x="79667" y="403694"/>
                  </a:lnTo>
                  <a:lnTo>
                    <a:pt x="68707" y="403694"/>
                  </a:lnTo>
                  <a:lnTo>
                    <a:pt x="68707" y="387553"/>
                  </a:lnTo>
                  <a:lnTo>
                    <a:pt x="78066" y="387553"/>
                  </a:lnTo>
                  <a:lnTo>
                    <a:pt x="80670" y="388073"/>
                  </a:lnTo>
                  <a:lnTo>
                    <a:pt x="82207" y="388073"/>
                  </a:lnTo>
                  <a:lnTo>
                    <a:pt x="84353" y="388607"/>
                  </a:lnTo>
                  <a:lnTo>
                    <a:pt x="85890" y="389128"/>
                  </a:lnTo>
                  <a:lnTo>
                    <a:pt x="86893" y="390677"/>
                  </a:lnTo>
                  <a:lnTo>
                    <a:pt x="87960" y="392252"/>
                  </a:lnTo>
                  <a:lnTo>
                    <a:pt x="88430" y="393801"/>
                  </a:lnTo>
                  <a:lnTo>
                    <a:pt x="88430" y="378968"/>
                  </a:lnTo>
                  <a:lnTo>
                    <a:pt x="87426" y="378714"/>
                  </a:lnTo>
                  <a:lnTo>
                    <a:pt x="82740" y="378193"/>
                  </a:lnTo>
                  <a:lnTo>
                    <a:pt x="57746" y="378193"/>
                  </a:lnTo>
                  <a:lnTo>
                    <a:pt x="57746" y="435432"/>
                  </a:lnTo>
                  <a:lnTo>
                    <a:pt x="69240" y="435432"/>
                  </a:lnTo>
                  <a:lnTo>
                    <a:pt x="69240" y="414096"/>
                  </a:lnTo>
                  <a:lnTo>
                    <a:pt x="81203" y="414096"/>
                  </a:lnTo>
                  <a:lnTo>
                    <a:pt x="98996" y="403694"/>
                  </a:lnTo>
                  <a:lnTo>
                    <a:pt x="99923" y="402132"/>
                  </a:lnTo>
                  <a:lnTo>
                    <a:pt x="100457" y="399529"/>
                  </a:lnTo>
                  <a:lnTo>
                    <a:pt x="100457" y="391210"/>
                  </a:lnTo>
                  <a:close/>
                </a:path>
                <a:path w="688975" h="516254">
                  <a:moveTo>
                    <a:pt x="108204" y="471855"/>
                  </a:moveTo>
                  <a:lnTo>
                    <a:pt x="107200" y="468210"/>
                  </a:lnTo>
                  <a:lnTo>
                    <a:pt x="105130" y="465607"/>
                  </a:lnTo>
                  <a:lnTo>
                    <a:pt x="103060" y="462483"/>
                  </a:lnTo>
                  <a:lnTo>
                    <a:pt x="100457" y="460933"/>
                  </a:lnTo>
                  <a:lnTo>
                    <a:pt x="97320" y="459892"/>
                  </a:lnTo>
                  <a:lnTo>
                    <a:pt x="96774" y="459765"/>
                  </a:lnTo>
                  <a:lnTo>
                    <a:pt x="96774" y="474459"/>
                  </a:lnTo>
                  <a:lnTo>
                    <a:pt x="96774" y="479653"/>
                  </a:lnTo>
                  <a:lnTo>
                    <a:pt x="95770" y="480695"/>
                  </a:lnTo>
                  <a:lnTo>
                    <a:pt x="94703" y="481736"/>
                  </a:lnTo>
                  <a:lnTo>
                    <a:pt x="93700" y="482777"/>
                  </a:lnTo>
                  <a:lnTo>
                    <a:pt x="92100" y="483298"/>
                  </a:lnTo>
                  <a:lnTo>
                    <a:pt x="90563" y="483831"/>
                  </a:lnTo>
                  <a:lnTo>
                    <a:pt x="87960" y="484339"/>
                  </a:lnTo>
                  <a:lnTo>
                    <a:pt x="77063" y="484339"/>
                  </a:lnTo>
                  <a:lnTo>
                    <a:pt x="77063" y="468210"/>
                  </a:lnTo>
                  <a:lnTo>
                    <a:pt x="86423" y="468210"/>
                  </a:lnTo>
                  <a:lnTo>
                    <a:pt x="89027" y="468731"/>
                  </a:lnTo>
                  <a:lnTo>
                    <a:pt x="90563" y="468731"/>
                  </a:lnTo>
                  <a:lnTo>
                    <a:pt x="96774" y="474459"/>
                  </a:lnTo>
                  <a:lnTo>
                    <a:pt x="96774" y="459765"/>
                  </a:lnTo>
                  <a:lnTo>
                    <a:pt x="95237" y="459371"/>
                  </a:lnTo>
                  <a:lnTo>
                    <a:pt x="90563" y="458851"/>
                  </a:lnTo>
                  <a:lnTo>
                    <a:pt x="65570" y="458851"/>
                  </a:lnTo>
                  <a:lnTo>
                    <a:pt x="65570" y="515035"/>
                  </a:lnTo>
                  <a:lnTo>
                    <a:pt x="77063" y="515035"/>
                  </a:lnTo>
                  <a:lnTo>
                    <a:pt x="77063" y="494741"/>
                  </a:lnTo>
                  <a:lnTo>
                    <a:pt x="89027" y="494741"/>
                  </a:lnTo>
                  <a:lnTo>
                    <a:pt x="101460" y="491109"/>
                  </a:lnTo>
                  <a:lnTo>
                    <a:pt x="103530" y="489546"/>
                  </a:lnTo>
                  <a:lnTo>
                    <a:pt x="104597" y="487984"/>
                  </a:lnTo>
                  <a:lnTo>
                    <a:pt x="106133" y="485381"/>
                  </a:lnTo>
                  <a:lnTo>
                    <a:pt x="106781" y="484339"/>
                  </a:lnTo>
                  <a:lnTo>
                    <a:pt x="107734" y="482777"/>
                  </a:lnTo>
                  <a:lnTo>
                    <a:pt x="108115" y="480695"/>
                  </a:lnTo>
                  <a:lnTo>
                    <a:pt x="108204" y="471855"/>
                  </a:lnTo>
                  <a:close/>
                </a:path>
                <a:path w="688975" h="516254">
                  <a:moveTo>
                    <a:pt x="152984" y="434390"/>
                  </a:moveTo>
                  <a:lnTo>
                    <a:pt x="147802" y="421386"/>
                  </a:lnTo>
                  <a:lnTo>
                    <a:pt x="144068" y="412013"/>
                  </a:lnTo>
                  <a:lnTo>
                    <a:pt x="135775" y="391210"/>
                  </a:lnTo>
                  <a:lnTo>
                    <a:pt x="132664" y="383400"/>
                  </a:lnTo>
                  <a:lnTo>
                    <a:pt x="132664" y="412013"/>
                  </a:lnTo>
                  <a:lnTo>
                    <a:pt x="117094" y="412013"/>
                  </a:lnTo>
                  <a:lnTo>
                    <a:pt x="124853" y="391210"/>
                  </a:lnTo>
                  <a:lnTo>
                    <a:pt x="132664" y="412013"/>
                  </a:lnTo>
                  <a:lnTo>
                    <a:pt x="132664" y="383400"/>
                  </a:lnTo>
                  <a:lnTo>
                    <a:pt x="130594" y="378193"/>
                  </a:lnTo>
                  <a:lnTo>
                    <a:pt x="118630" y="378193"/>
                  </a:lnTo>
                  <a:lnTo>
                    <a:pt x="96774" y="433870"/>
                  </a:lnTo>
                  <a:lnTo>
                    <a:pt x="108813" y="433870"/>
                  </a:lnTo>
                  <a:lnTo>
                    <a:pt x="113487" y="421386"/>
                  </a:lnTo>
                  <a:lnTo>
                    <a:pt x="135877" y="421386"/>
                  </a:lnTo>
                  <a:lnTo>
                    <a:pt x="141020" y="434390"/>
                  </a:lnTo>
                  <a:lnTo>
                    <a:pt x="152984" y="434390"/>
                  </a:lnTo>
                  <a:close/>
                </a:path>
                <a:path w="688975" h="516254">
                  <a:moveTo>
                    <a:pt x="169633" y="477570"/>
                  </a:moveTo>
                  <a:lnTo>
                    <a:pt x="167017" y="470814"/>
                  </a:lnTo>
                  <a:lnTo>
                    <a:pt x="164211" y="467690"/>
                  </a:lnTo>
                  <a:lnTo>
                    <a:pt x="162344" y="465607"/>
                  </a:lnTo>
                  <a:lnTo>
                    <a:pt x="157200" y="460400"/>
                  </a:lnTo>
                  <a:lnTo>
                    <a:pt x="157200" y="480695"/>
                  </a:lnTo>
                  <a:lnTo>
                    <a:pt x="157200" y="493191"/>
                  </a:lnTo>
                  <a:lnTo>
                    <a:pt x="156235" y="497865"/>
                  </a:lnTo>
                  <a:lnTo>
                    <a:pt x="156133" y="498386"/>
                  </a:lnTo>
                  <a:lnTo>
                    <a:pt x="152984" y="501510"/>
                  </a:lnTo>
                  <a:lnTo>
                    <a:pt x="150380" y="504634"/>
                  </a:lnTo>
                  <a:lnTo>
                    <a:pt x="146773" y="506196"/>
                  </a:lnTo>
                  <a:lnTo>
                    <a:pt x="137883" y="506196"/>
                  </a:lnTo>
                  <a:lnTo>
                    <a:pt x="134200" y="504634"/>
                  </a:lnTo>
                  <a:lnTo>
                    <a:pt x="131203" y="501510"/>
                  </a:lnTo>
                  <a:lnTo>
                    <a:pt x="128524" y="497865"/>
                  </a:lnTo>
                  <a:lnTo>
                    <a:pt x="126987" y="493191"/>
                  </a:lnTo>
                  <a:lnTo>
                    <a:pt x="126987" y="480695"/>
                  </a:lnTo>
                  <a:lnTo>
                    <a:pt x="128524" y="475500"/>
                  </a:lnTo>
                  <a:lnTo>
                    <a:pt x="130594" y="472376"/>
                  </a:lnTo>
                  <a:lnTo>
                    <a:pt x="133743" y="469252"/>
                  </a:lnTo>
                  <a:lnTo>
                    <a:pt x="137414" y="467690"/>
                  </a:lnTo>
                  <a:lnTo>
                    <a:pt x="146240" y="467690"/>
                  </a:lnTo>
                  <a:lnTo>
                    <a:pt x="150380" y="469252"/>
                  </a:lnTo>
                  <a:lnTo>
                    <a:pt x="152984" y="472376"/>
                  </a:lnTo>
                  <a:lnTo>
                    <a:pt x="155587" y="476021"/>
                  </a:lnTo>
                  <a:lnTo>
                    <a:pt x="157200" y="480695"/>
                  </a:lnTo>
                  <a:lnTo>
                    <a:pt x="157200" y="460400"/>
                  </a:lnTo>
                  <a:lnTo>
                    <a:pt x="150914" y="457809"/>
                  </a:lnTo>
                  <a:lnTo>
                    <a:pt x="137883" y="457809"/>
                  </a:lnTo>
                  <a:lnTo>
                    <a:pt x="134200" y="458317"/>
                  </a:lnTo>
                  <a:lnTo>
                    <a:pt x="130594" y="459879"/>
                  </a:lnTo>
                  <a:lnTo>
                    <a:pt x="127990" y="460921"/>
                  </a:lnTo>
                  <a:lnTo>
                    <a:pt x="115493" y="481736"/>
                  </a:lnTo>
                  <a:lnTo>
                    <a:pt x="115493" y="496303"/>
                  </a:lnTo>
                  <a:lnTo>
                    <a:pt x="118160" y="503072"/>
                  </a:lnTo>
                  <a:lnTo>
                    <a:pt x="127520" y="513473"/>
                  </a:lnTo>
                  <a:lnTo>
                    <a:pt x="134200" y="516077"/>
                  </a:lnTo>
                  <a:lnTo>
                    <a:pt x="150914" y="516077"/>
                  </a:lnTo>
                  <a:lnTo>
                    <a:pt x="157670" y="513473"/>
                  </a:lnTo>
                  <a:lnTo>
                    <a:pt x="164211" y="506196"/>
                  </a:lnTo>
                  <a:lnTo>
                    <a:pt x="167017" y="503072"/>
                  </a:lnTo>
                  <a:lnTo>
                    <a:pt x="169633" y="495782"/>
                  </a:lnTo>
                  <a:lnTo>
                    <a:pt x="169633" y="477570"/>
                  </a:lnTo>
                  <a:close/>
                </a:path>
                <a:path w="688975" h="516254">
                  <a:moveTo>
                    <a:pt x="205511" y="414616"/>
                  </a:moveTo>
                  <a:lnTo>
                    <a:pt x="195160" y="404215"/>
                  </a:lnTo>
                  <a:lnTo>
                    <a:pt x="197700" y="403174"/>
                  </a:lnTo>
                  <a:lnTo>
                    <a:pt x="199301" y="401612"/>
                  </a:lnTo>
                  <a:lnTo>
                    <a:pt x="200075" y="400570"/>
                  </a:lnTo>
                  <a:lnTo>
                    <a:pt x="202374" y="397446"/>
                  </a:lnTo>
                  <a:lnTo>
                    <a:pt x="202971" y="394843"/>
                  </a:lnTo>
                  <a:lnTo>
                    <a:pt x="202971" y="389636"/>
                  </a:lnTo>
                  <a:lnTo>
                    <a:pt x="194627" y="379501"/>
                  </a:lnTo>
                  <a:lnTo>
                    <a:pt x="194627" y="416179"/>
                  </a:lnTo>
                  <a:lnTo>
                    <a:pt x="194627" y="419823"/>
                  </a:lnTo>
                  <a:lnTo>
                    <a:pt x="194094" y="421386"/>
                  </a:lnTo>
                  <a:lnTo>
                    <a:pt x="193014" y="422427"/>
                  </a:lnTo>
                  <a:lnTo>
                    <a:pt x="192011" y="423468"/>
                  </a:lnTo>
                  <a:lnTo>
                    <a:pt x="190411" y="423976"/>
                  </a:lnTo>
                  <a:lnTo>
                    <a:pt x="188874" y="424510"/>
                  </a:lnTo>
                  <a:lnTo>
                    <a:pt x="187871" y="425018"/>
                  </a:lnTo>
                  <a:lnTo>
                    <a:pt x="170624" y="425018"/>
                  </a:lnTo>
                  <a:lnTo>
                    <a:pt x="170624" y="409930"/>
                  </a:lnTo>
                  <a:lnTo>
                    <a:pt x="185267" y="409930"/>
                  </a:lnTo>
                  <a:lnTo>
                    <a:pt x="194627" y="416179"/>
                  </a:lnTo>
                  <a:lnTo>
                    <a:pt x="194627" y="379501"/>
                  </a:lnTo>
                  <a:lnTo>
                    <a:pt x="192557" y="378980"/>
                  </a:lnTo>
                  <a:lnTo>
                    <a:pt x="192557" y="392760"/>
                  </a:lnTo>
                  <a:lnTo>
                    <a:pt x="192557" y="395884"/>
                  </a:lnTo>
                  <a:lnTo>
                    <a:pt x="192011" y="397446"/>
                  </a:lnTo>
                  <a:lnTo>
                    <a:pt x="191020" y="398487"/>
                  </a:lnTo>
                  <a:lnTo>
                    <a:pt x="189941" y="399529"/>
                  </a:lnTo>
                  <a:lnTo>
                    <a:pt x="188341" y="400570"/>
                  </a:lnTo>
                  <a:lnTo>
                    <a:pt x="170624" y="400570"/>
                  </a:lnTo>
                  <a:lnTo>
                    <a:pt x="170624" y="388073"/>
                  </a:lnTo>
                  <a:lnTo>
                    <a:pt x="186804" y="388073"/>
                  </a:lnTo>
                  <a:lnTo>
                    <a:pt x="189941" y="389128"/>
                  </a:lnTo>
                  <a:lnTo>
                    <a:pt x="191020" y="390169"/>
                  </a:lnTo>
                  <a:lnTo>
                    <a:pt x="192011" y="391210"/>
                  </a:lnTo>
                  <a:lnTo>
                    <a:pt x="192557" y="392760"/>
                  </a:lnTo>
                  <a:lnTo>
                    <a:pt x="192557" y="378980"/>
                  </a:lnTo>
                  <a:lnTo>
                    <a:pt x="189407" y="378193"/>
                  </a:lnTo>
                  <a:lnTo>
                    <a:pt x="158737" y="378193"/>
                  </a:lnTo>
                  <a:lnTo>
                    <a:pt x="158737" y="433870"/>
                  </a:lnTo>
                  <a:lnTo>
                    <a:pt x="185267" y="433870"/>
                  </a:lnTo>
                  <a:lnTo>
                    <a:pt x="189407" y="433349"/>
                  </a:lnTo>
                  <a:lnTo>
                    <a:pt x="191477" y="433349"/>
                  </a:lnTo>
                  <a:lnTo>
                    <a:pt x="203974" y="425018"/>
                  </a:lnTo>
                  <a:lnTo>
                    <a:pt x="205054" y="422948"/>
                  </a:lnTo>
                  <a:lnTo>
                    <a:pt x="205511" y="420344"/>
                  </a:lnTo>
                  <a:lnTo>
                    <a:pt x="205511" y="414616"/>
                  </a:lnTo>
                  <a:close/>
                </a:path>
                <a:path w="688975" h="516254">
                  <a:moveTo>
                    <a:pt x="226364" y="497865"/>
                  </a:moveTo>
                  <a:lnTo>
                    <a:pt x="215404" y="494233"/>
                  </a:lnTo>
                  <a:lnTo>
                    <a:pt x="214401" y="498386"/>
                  </a:lnTo>
                  <a:lnTo>
                    <a:pt x="212801" y="501510"/>
                  </a:lnTo>
                  <a:lnTo>
                    <a:pt x="210731" y="504113"/>
                  </a:lnTo>
                  <a:lnTo>
                    <a:pt x="208724" y="505675"/>
                  </a:lnTo>
                  <a:lnTo>
                    <a:pt x="206057" y="506717"/>
                  </a:lnTo>
                  <a:lnTo>
                    <a:pt x="198767" y="506717"/>
                  </a:lnTo>
                  <a:lnTo>
                    <a:pt x="195694" y="505155"/>
                  </a:lnTo>
                  <a:lnTo>
                    <a:pt x="193014" y="502031"/>
                  </a:lnTo>
                  <a:lnTo>
                    <a:pt x="190474" y="498906"/>
                  </a:lnTo>
                  <a:lnTo>
                    <a:pt x="189407" y="494233"/>
                  </a:lnTo>
                  <a:lnTo>
                    <a:pt x="189407" y="480187"/>
                  </a:lnTo>
                  <a:lnTo>
                    <a:pt x="190474" y="475500"/>
                  </a:lnTo>
                  <a:lnTo>
                    <a:pt x="193014" y="472376"/>
                  </a:lnTo>
                  <a:lnTo>
                    <a:pt x="195694" y="469252"/>
                  </a:lnTo>
                  <a:lnTo>
                    <a:pt x="198767" y="467690"/>
                  </a:lnTo>
                  <a:lnTo>
                    <a:pt x="206057" y="467690"/>
                  </a:lnTo>
                  <a:lnTo>
                    <a:pt x="208724" y="468731"/>
                  </a:lnTo>
                  <a:lnTo>
                    <a:pt x="210731" y="470293"/>
                  </a:lnTo>
                  <a:lnTo>
                    <a:pt x="212801" y="471855"/>
                  </a:lnTo>
                  <a:lnTo>
                    <a:pt x="214401" y="473938"/>
                  </a:lnTo>
                  <a:lnTo>
                    <a:pt x="214947" y="477062"/>
                  </a:lnTo>
                  <a:lnTo>
                    <a:pt x="225831" y="474459"/>
                  </a:lnTo>
                  <a:lnTo>
                    <a:pt x="224764" y="469773"/>
                  </a:lnTo>
                  <a:lnTo>
                    <a:pt x="222758" y="466648"/>
                  </a:lnTo>
                  <a:lnTo>
                    <a:pt x="220091" y="464045"/>
                  </a:lnTo>
                  <a:lnTo>
                    <a:pt x="215938" y="459892"/>
                  </a:lnTo>
                  <a:lnTo>
                    <a:pt x="210261" y="457809"/>
                  </a:lnTo>
                  <a:lnTo>
                    <a:pt x="195694" y="457809"/>
                  </a:lnTo>
                  <a:lnTo>
                    <a:pt x="189407" y="460400"/>
                  </a:lnTo>
                  <a:lnTo>
                    <a:pt x="180047" y="470814"/>
                  </a:lnTo>
                  <a:lnTo>
                    <a:pt x="177444" y="478104"/>
                  </a:lnTo>
                  <a:lnTo>
                    <a:pt x="177444" y="496316"/>
                  </a:lnTo>
                  <a:lnTo>
                    <a:pt x="180047" y="503072"/>
                  </a:lnTo>
                  <a:lnTo>
                    <a:pt x="189407" y="513486"/>
                  </a:lnTo>
                  <a:lnTo>
                    <a:pt x="195694" y="516077"/>
                  </a:lnTo>
                  <a:lnTo>
                    <a:pt x="209194" y="516077"/>
                  </a:lnTo>
                  <a:lnTo>
                    <a:pt x="213868" y="514527"/>
                  </a:lnTo>
                  <a:lnTo>
                    <a:pt x="218084" y="511390"/>
                  </a:lnTo>
                  <a:lnTo>
                    <a:pt x="221691" y="508279"/>
                  </a:lnTo>
                  <a:lnTo>
                    <a:pt x="224764" y="504113"/>
                  </a:lnTo>
                  <a:lnTo>
                    <a:pt x="226364" y="497865"/>
                  </a:lnTo>
                  <a:close/>
                </a:path>
                <a:path w="688975" h="516254">
                  <a:moveTo>
                    <a:pt x="260718" y="378193"/>
                  </a:moveTo>
                  <a:lnTo>
                    <a:pt x="249224" y="378193"/>
                  </a:lnTo>
                  <a:lnTo>
                    <a:pt x="226364" y="415137"/>
                  </a:lnTo>
                  <a:lnTo>
                    <a:pt x="226364" y="378193"/>
                  </a:lnTo>
                  <a:lnTo>
                    <a:pt x="216484" y="378193"/>
                  </a:lnTo>
                  <a:lnTo>
                    <a:pt x="216484" y="433870"/>
                  </a:lnTo>
                  <a:lnTo>
                    <a:pt x="227901" y="433870"/>
                  </a:lnTo>
                  <a:lnTo>
                    <a:pt x="239420" y="415137"/>
                  </a:lnTo>
                  <a:lnTo>
                    <a:pt x="250291" y="397446"/>
                  </a:lnTo>
                  <a:lnTo>
                    <a:pt x="250291" y="433870"/>
                  </a:lnTo>
                  <a:lnTo>
                    <a:pt x="260718" y="433870"/>
                  </a:lnTo>
                  <a:lnTo>
                    <a:pt x="260718" y="397446"/>
                  </a:lnTo>
                  <a:lnTo>
                    <a:pt x="260718" y="378193"/>
                  </a:lnTo>
                  <a:close/>
                </a:path>
                <a:path w="688975" h="516254">
                  <a:moveTo>
                    <a:pt x="283578" y="497865"/>
                  </a:moveTo>
                  <a:lnTo>
                    <a:pt x="272681" y="494233"/>
                  </a:lnTo>
                  <a:lnTo>
                    <a:pt x="272148" y="498386"/>
                  </a:lnTo>
                  <a:lnTo>
                    <a:pt x="270548" y="501510"/>
                  </a:lnTo>
                  <a:lnTo>
                    <a:pt x="268008" y="504113"/>
                  </a:lnTo>
                  <a:lnTo>
                    <a:pt x="265874" y="505675"/>
                  </a:lnTo>
                  <a:lnTo>
                    <a:pt x="263258" y="506717"/>
                  </a:lnTo>
                  <a:lnTo>
                    <a:pt x="256044" y="506717"/>
                  </a:lnTo>
                  <a:lnTo>
                    <a:pt x="252907" y="505155"/>
                  </a:lnTo>
                  <a:lnTo>
                    <a:pt x="247688" y="498906"/>
                  </a:lnTo>
                  <a:lnTo>
                    <a:pt x="246684" y="494233"/>
                  </a:lnTo>
                  <a:lnTo>
                    <a:pt x="246684" y="480187"/>
                  </a:lnTo>
                  <a:lnTo>
                    <a:pt x="247688" y="475500"/>
                  </a:lnTo>
                  <a:lnTo>
                    <a:pt x="252907" y="469252"/>
                  </a:lnTo>
                  <a:lnTo>
                    <a:pt x="256044" y="467690"/>
                  </a:lnTo>
                  <a:lnTo>
                    <a:pt x="263258" y="467690"/>
                  </a:lnTo>
                  <a:lnTo>
                    <a:pt x="272148" y="477062"/>
                  </a:lnTo>
                  <a:lnTo>
                    <a:pt x="283044" y="474459"/>
                  </a:lnTo>
                  <a:lnTo>
                    <a:pt x="267474" y="457809"/>
                  </a:lnTo>
                  <a:lnTo>
                    <a:pt x="252907" y="457809"/>
                  </a:lnTo>
                  <a:lnTo>
                    <a:pt x="246684" y="460400"/>
                  </a:lnTo>
                  <a:lnTo>
                    <a:pt x="241947" y="465607"/>
                  </a:lnTo>
                  <a:lnTo>
                    <a:pt x="237261" y="470814"/>
                  </a:lnTo>
                  <a:lnTo>
                    <a:pt x="234721" y="478104"/>
                  </a:lnTo>
                  <a:lnTo>
                    <a:pt x="234721" y="496316"/>
                  </a:lnTo>
                  <a:lnTo>
                    <a:pt x="237261" y="503072"/>
                  </a:lnTo>
                  <a:lnTo>
                    <a:pt x="241947" y="508279"/>
                  </a:lnTo>
                  <a:lnTo>
                    <a:pt x="246684" y="513486"/>
                  </a:lnTo>
                  <a:lnTo>
                    <a:pt x="252907" y="516077"/>
                  </a:lnTo>
                  <a:lnTo>
                    <a:pt x="266471" y="516077"/>
                  </a:lnTo>
                  <a:lnTo>
                    <a:pt x="283578" y="497865"/>
                  </a:lnTo>
                  <a:close/>
                </a:path>
                <a:path w="688975" h="516254">
                  <a:moveTo>
                    <a:pt x="302882" y="111264"/>
                  </a:moveTo>
                  <a:lnTo>
                    <a:pt x="287794" y="111264"/>
                  </a:lnTo>
                  <a:lnTo>
                    <a:pt x="287794" y="122707"/>
                  </a:lnTo>
                  <a:lnTo>
                    <a:pt x="302882" y="122707"/>
                  </a:lnTo>
                  <a:lnTo>
                    <a:pt x="302882" y="111264"/>
                  </a:lnTo>
                  <a:close/>
                </a:path>
                <a:path w="688975" h="516254">
                  <a:moveTo>
                    <a:pt x="311645" y="378714"/>
                  </a:moveTo>
                  <a:lnTo>
                    <a:pt x="267474" y="378714"/>
                  </a:lnTo>
                  <a:lnTo>
                    <a:pt x="267474" y="388073"/>
                  </a:lnTo>
                  <a:lnTo>
                    <a:pt x="284111" y="388073"/>
                  </a:lnTo>
                  <a:lnTo>
                    <a:pt x="284111" y="434390"/>
                  </a:lnTo>
                  <a:lnTo>
                    <a:pt x="295008" y="434390"/>
                  </a:lnTo>
                  <a:lnTo>
                    <a:pt x="295008" y="388073"/>
                  </a:lnTo>
                  <a:lnTo>
                    <a:pt x="311645" y="388073"/>
                  </a:lnTo>
                  <a:lnTo>
                    <a:pt x="311645" y="378714"/>
                  </a:lnTo>
                  <a:close/>
                </a:path>
                <a:path w="688975" h="516254">
                  <a:moveTo>
                    <a:pt x="322630" y="111264"/>
                  </a:moveTo>
                  <a:lnTo>
                    <a:pt x="309105" y="111264"/>
                  </a:lnTo>
                  <a:lnTo>
                    <a:pt x="309105" y="122707"/>
                  </a:lnTo>
                  <a:lnTo>
                    <a:pt x="322630" y="122707"/>
                  </a:lnTo>
                  <a:lnTo>
                    <a:pt x="322630" y="111264"/>
                  </a:lnTo>
                  <a:close/>
                </a:path>
                <a:path w="688975" h="516254">
                  <a:moveTo>
                    <a:pt x="339788" y="458851"/>
                  </a:moveTo>
                  <a:lnTo>
                    <a:pt x="328358" y="458851"/>
                  </a:lnTo>
                  <a:lnTo>
                    <a:pt x="305435" y="495782"/>
                  </a:lnTo>
                  <a:lnTo>
                    <a:pt x="305435" y="458851"/>
                  </a:lnTo>
                  <a:lnTo>
                    <a:pt x="295605" y="458851"/>
                  </a:lnTo>
                  <a:lnTo>
                    <a:pt x="295605" y="515035"/>
                  </a:lnTo>
                  <a:lnTo>
                    <a:pt x="306971" y="515035"/>
                  </a:lnTo>
                  <a:lnTo>
                    <a:pt x="318808" y="495782"/>
                  </a:lnTo>
                  <a:lnTo>
                    <a:pt x="329361" y="478612"/>
                  </a:lnTo>
                  <a:lnTo>
                    <a:pt x="329361" y="515035"/>
                  </a:lnTo>
                  <a:lnTo>
                    <a:pt x="339788" y="515035"/>
                  </a:lnTo>
                  <a:lnTo>
                    <a:pt x="339788" y="478612"/>
                  </a:lnTo>
                  <a:lnTo>
                    <a:pt x="339788" y="458851"/>
                  </a:lnTo>
                  <a:close/>
                </a:path>
                <a:path w="688975" h="516254">
                  <a:moveTo>
                    <a:pt x="343979" y="111264"/>
                  </a:moveTo>
                  <a:lnTo>
                    <a:pt x="328891" y="111264"/>
                  </a:lnTo>
                  <a:lnTo>
                    <a:pt x="328891" y="122707"/>
                  </a:lnTo>
                  <a:lnTo>
                    <a:pt x="343979" y="122707"/>
                  </a:lnTo>
                  <a:lnTo>
                    <a:pt x="343979" y="111264"/>
                  </a:lnTo>
                  <a:close/>
                </a:path>
                <a:path w="688975" h="516254">
                  <a:moveTo>
                    <a:pt x="362178" y="424510"/>
                  </a:moveTo>
                  <a:lnTo>
                    <a:pt x="330962" y="424510"/>
                  </a:lnTo>
                  <a:lnTo>
                    <a:pt x="330962" y="409422"/>
                  </a:lnTo>
                  <a:lnTo>
                    <a:pt x="359029" y="409422"/>
                  </a:lnTo>
                  <a:lnTo>
                    <a:pt x="359029" y="400050"/>
                  </a:lnTo>
                  <a:lnTo>
                    <a:pt x="330962" y="400050"/>
                  </a:lnTo>
                  <a:lnTo>
                    <a:pt x="330962" y="387553"/>
                  </a:lnTo>
                  <a:lnTo>
                    <a:pt x="361111" y="387553"/>
                  </a:lnTo>
                  <a:lnTo>
                    <a:pt x="361111" y="378193"/>
                  </a:lnTo>
                  <a:lnTo>
                    <a:pt x="319468" y="378193"/>
                  </a:lnTo>
                  <a:lnTo>
                    <a:pt x="319468" y="433870"/>
                  </a:lnTo>
                  <a:lnTo>
                    <a:pt x="362178" y="433870"/>
                  </a:lnTo>
                  <a:lnTo>
                    <a:pt x="362178" y="424510"/>
                  </a:lnTo>
                  <a:close/>
                </a:path>
                <a:path w="688975" h="516254">
                  <a:moveTo>
                    <a:pt x="365302" y="111264"/>
                  </a:moveTo>
                  <a:lnTo>
                    <a:pt x="350215" y="111264"/>
                  </a:lnTo>
                  <a:lnTo>
                    <a:pt x="350215" y="122707"/>
                  </a:lnTo>
                  <a:lnTo>
                    <a:pt x="365302" y="122707"/>
                  </a:lnTo>
                  <a:lnTo>
                    <a:pt x="365302" y="111264"/>
                  </a:lnTo>
                  <a:close/>
                </a:path>
                <a:path w="688975" h="516254">
                  <a:moveTo>
                    <a:pt x="385572" y="111264"/>
                  </a:moveTo>
                  <a:lnTo>
                    <a:pt x="371525" y="111264"/>
                  </a:lnTo>
                  <a:lnTo>
                    <a:pt x="371525" y="122707"/>
                  </a:lnTo>
                  <a:lnTo>
                    <a:pt x="385572" y="122707"/>
                  </a:lnTo>
                  <a:lnTo>
                    <a:pt x="385572" y="111264"/>
                  </a:lnTo>
                  <a:close/>
                </a:path>
                <a:path w="688975" h="516254">
                  <a:moveTo>
                    <a:pt x="386105" y="445312"/>
                  </a:moveTo>
                  <a:lnTo>
                    <a:pt x="380885" y="445312"/>
                  </a:lnTo>
                  <a:lnTo>
                    <a:pt x="380885" y="446874"/>
                  </a:lnTo>
                  <a:lnTo>
                    <a:pt x="380415" y="448449"/>
                  </a:lnTo>
                  <a:lnTo>
                    <a:pt x="378815" y="449478"/>
                  </a:lnTo>
                  <a:lnTo>
                    <a:pt x="377812" y="450519"/>
                  </a:lnTo>
                  <a:lnTo>
                    <a:pt x="376212" y="451040"/>
                  </a:lnTo>
                  <a:lnTo>
                    <a:pt x="372071" y="451040"/>
                  </a:lnTo>
                  <a:lnTo>
                    <a:pt x="370459" y="450519"/>
                  </a:lnTo>
                  <a:lnTo>
                    <a:pt x="368452" y="448449"/>
                  </a:lnTo>
                  <a:lnTo>
                    <a:pt x="367385" y="446874"/>
                  </a:lnTo>
                  <a:lnTo>
                    <a:pt x="367385" y="445312"/>
                  </a:lnTo>
                  <a:lnTo>
                    <a:pt x="362178" y="445312"/>
                  </a:lnTo>
                  <a:lnTo>
                    <a:pt x="370459" y="456768"/>
                  </a:lnTo>
                  <a:lnTo>
                    <a:pt x="377812" y="456768"/>
                  </a:lnTo>
                  <a:lnTo>
                    <a:pt x="380415" y="455726"/>
                  </a:lnTo>
                  <a:lnTo>
                    <a:pt x="382498" y="453644"/>
                  </a:lnTo>
                  <a:lnTo>
                    <a:pt x="384492" y="451561"/>
                  </a:lnTo>
                  <a:lnTo>
                    <a:pt x="384708" y="451040"/>
                  </a:lnTo>
                  <a:lnTo>
                    <a:pt x="385572" y="448957"/>
                  </a:lnTo>
                  <a:lnTo>
                    <a:pt x="386105" y="445312"/>
                  </a:lnTo>
                  <a:close/>
                </a:path>
                <a:path w="688975" h="516254">
                  <a:moveTo>
                    <a:pt x="397065" y="458851"/>
                  </a:moveTo>
                  <a:lnTo>
                    <a:pt x="385572" y="458851"/>
                  </a:lnTo>
                  <a:lnTo>
                    <a:pt x="362712" y="495782"/>
                  </a:lnTo>
                  <a:lnTo>
                    <a:pt x="362712" y="458851"/>
                  </a:lnTo>
                  <a:lnTo>
                    <a:pt x="352285" y="458851"/>
                  </a:lnTo>
                  <a:lnTo>
                    <a:pt x="352755" y="515035"/>
                  </a:lnTo>
                  <a:lnTo>
                    <a:pt x="364248" y="515035"/>
                  </a:lnTo>
                  <a:lnTo>
                    <a:pt x="376085" y="495782"/>
                  </a:lnTo>
                  <a:lnTo>
                    <a:pt x="386638" y="478612"/>
                  </a:lnTo>
                  <a:lnTo>
                    <a:pt x="386638" y="515035"/>
                  </a:lnTo>
                  <a:lnTo>
                    <a:pt x="397065" y="515035"/>
                  </a:lnTo>
                  <a:lnTo>
                    <a:pt x="397065" y="478612"/>
                  </a:lnTo>
                  <a:lnTo>
                    <a:pt x="397065" y="458851"/>
                  </a:lnTo>
                  <a:close/>
                </a:path>
                <a:path w="688975" h="516254">
                  <a:moveTo>
                    <a:pt x="406400" y="111264"/>
                  </a:moveTo>
                  <a:lnTo>
                    <a:pt x="391312" y="111264"/>
                  </a:lnTo>
                  <a:lnTo>
                    <a:pt x="391312" y="122707"/>
                  </a:lnTo>
                  <a:lnTo>
                    <a:pt x="406400" y="122707"/>
                  </a:lnTo>
                  <a:lnTo>
                    <a:pt x="406400" y="111264"/>
                  </a:lnTo>
                  <a:close/>
                </a:path>
                <a:path w="688975" h="516254">
                  <a:moveTo>
                    <a:pt x="414235" y="378193"/>
                  </a:moveTo>
                  <a:lnTo>
                    <a:pt x="375145" y="378193"/>
                  </a:lnTo>
                  <a:lnTo>
                    <a:pt x="375145" y="421906"/>
                  </a:lnTo>
                  <a:lnTo>
                    <a:pt x="374675" y="423468"/>
                  </a:lnTo>
                  <a:lnTo>
                    <a:pt x="373608" y="424510"/>
                  </a:lnTo>
                  <a:lnTo>
                    <a:pt x="372071" y="425018"/>
                  </a:lnTo>
                  <a:lnTo>
                    <a:pt x="366852" y="425018"/>
                  </a:lnTo>
                  <a:lnTo>
                    <a:pt x="366852" y="433870"/>
                  </a:lnTo>
                  <a:lnTo>
                    <a:pt x="370459" y="434390"/>
                  </a:lnTo>
                  <a:lnTo>
                    <a:pt x="377812" y="434390"/>
                  </a:lnTo>
                  <a:lnTo>
                    <a:pt x="386105" y="422948"/>
                  </a:lnTo>
                  <a:lnTo>
                    <a:pt x="386105" y="387553"/>
                  </a:lnTo>
                  <a:lnTo>
                    <a:pt x="402742" y="387553"/>
                  </a:lnTo>
                  <a:lnTo>
                    <a:pt x="402742" y="433870"/>
                  </a:lnTo>
                  <a:lnTo>
                    <a:pt x="414235" y="433870"/>
                  </a:lnTo>
                  <a:lnTo>
                    <a:pt x="414235" y="378193"/>
                  </a:lnTo>
                  <a:close/>
                </a:path>
                <a:path w="688975" h="516254">
                  <a:moveTo>
                    <a:pt x="427723" y="111264"/>
                  </a:moveTo>
                  <a:lnTo>
                    <a:pt x="412635" y="111264"/>
                  </a:lnTo>
                  <a:lnTo>
                    <a:pt x="412635" y="122707"/>
                  </a:lnTo>
                  <a:lnTo>
                    <a:pt x="427723" y="122707"/>
                  </a:lnTo>
                  <a:lnTo>
                    <a:pt x="427723" y="111264"/>
                  </a:lnTo>
                  <a:close/>
                </a:path>
                <a:path w="688975" h="516254">
                  <a:moveTo>
                    <a:pt x="447484" y="111264"/>
                  </a:moveTo>
                  <a:lnTo>
                    <a:pt x="433959" y="111264"/>
                  </a:lnTo>
                  <a:lnTo>
                    <a:pt x="433959" y="122707"/>
                  </a:lnTo>
                  <a:lnTo>
                    <a:pt x="447484" y="122707"/>
                  </a:lnTo>
                  <a:lnTo>
                    <a:pt x="447484" y="111264"/>
                  </a:lnTo>
                  <a:close/>
                </a:path>
                <a:path w="688975" h="516254">
                  <a:moveTo>
                    <a:pt x="455803" y="497865"/>
                  </a:moveTo>
                  <a:lnTo>
                    <a:pt x="444919" y="494233"/>
                  </a:lnTo>
                  <a:lnTo>
                    <a:pt x="443839" y="498386"/>
                  </a:lnTo>
                  <a:lnTo>
                    <a:pt x="442302" y="501510"/>
                  </a:lnTo>
                  <a:lnTo>
                    <a:pt x="440232" y="504113"/>
                  </a:lnTo>
                  <a:lnTo>
                    <a:pt x="438162" y="505675"/>
                  </a:lnTo>
                  <a:lnTo>
                    <a:pt x="435559" y="506717"/>
                  </a:lnTo>
                  <a:lnTo>
                    <a:pt x="428269" y="506717"/>
                  </a:lnTo>
                  <a:lnTo>
                    <a:pt x="425132" y="505155"/>
                  </a:lnTo>
                  <a:lnTo>
                    <a:pt x="419925" y="498906"/>
                  </a:lnTo>
                  <a:lnTo>
                    <a:pt x="418922" y="494233"/>
                  </a:lnTo>
                  <a:lnTo>
                    <a:pt x="418922" y="480187"/>
                  </a:lnTo>
                  <a:lnTo>
                    <a:pt x="419925" y="475500"/>
                  </a:lnTo>
                  <a:lnTo>
                    <a:pt x="425132" y="469252"/>
                  </a:lnTo>
                  <a:lnTo>
                    <a:pt x="428269" y="467690"/>
                  </a:lnTo>
                  <a:lnTo>
                    <a:pt x="435559" y="467690"/>
                  </a:lnTo>
                  <a:lnTo>
                    <a:pt x="438162" y="468731"/>
                  </a:lnTo>
                  <a:lnTo>
                    <a:pt x="442302" y="471855"/>
                  </a:lnTo>
                  <a:lnTo>
                    <a:pt x="443839" y="473938"/>
                  </a:lnTo>
                  <a:lnTo>
                    <a:pt x="444385" y="477062"/>
                  </a:lnTo>
                  <a:lnTo>
                    <a:pt x="455345" y="474459"/>
                  </a:lnTo>
                  <a:lnTo>
                    <a:pt x="439699" y="457809"/>
                  </a:lnTo>
                  <a:lnTo>
                    <a:pt x="425132" y="457809"/>
                  </a:lnTo>
                  <a:lnTo>
                    <a:pt x="418922" y="460400"/>
                  </a:lnTo>
                  <a:lnTo>
                    <a:pt x="409562" y="470814"/>
                  </a:lnTo>
                  <a:lnTo>
                    <a:pt x="406882" y="478104"/>
                  </a:lnTo>
                  <a:lnTo>
                    <a:pt x="406882" y="496316"/>
                  </a:lnTo>
                  <a:lnTo>
                    <a:pt x="409562" y="503072"/>
                  </a:lnTo>
                  <a:lnTo>
                    <a:pt x="418922" y="513486"/>
                  </a:lnTo>
                  <a:lnTo>
                    <a:pt x="425132" y="516077"/>
                  </a:lnTo>
                  <a:lnTo>
                    <a:pt x="438632" y="516077"/>
                  </a:lnTo>
                  <a:lnTo>
                    <a:pt x="455803" y="497865"/>
                  </a:lnTo>
                  <a:close/>
                </a:path>
                <a:path w="688975" h="516254">
                  <a:moveTo>
                    <a:pt x="468820" y="111264"/>
                  </a:moveTo>
                  <a:lnTo>
                    <a:pt x="453732" y="111264"/>
                  </a:lnTo>
                  <a:lnTo>
                    <a:pt x="453732" y="122707"/>
                  </a:lnTo>
                  <a:lnTo>
                    <a:pt x="468820" y="122707"/>
                  </a:lnTo>
                  <a:lnTo>
                    <a:pt x="468820" y="111264"/>
                  </a:lnTo>
                  <a:close/>
                </a:path>
                <a:path w="688975" h="516254">
                  <a:moveTo>
                    <a:pt x="472986" y="413054"/>
                  </a:moveTo>
                  <a:lnTo>
                    <a:pt x="471779" y="409930"/>
                  </a:lnTo>
                  <a:lnTo>
                    <a:pt x="471385" y="408889"/>
                  </a:lnTo>
                  <a:lnTo>
                    <a:pt x="468312" y="405777"/>
                  </a:lnTo>
                  <a:lnTo>
                    <a:pt x="465162" y="402132"/>
                  </a:lnTo>
                  <a:lnTo>
                    <a:pt x="461022" y="400875"/>
                  </a:lnTo>
                  <a:lnTo>
                    <a:pt x="461022" y="414616"/>
                  </a:lnTo>
                  <a:lnTo>
                    <a:pt x="461022" y="419303"/>
                  </a:lnTo>
                  <a:lnTo>
                    <a:pt x="460489" y="420865"/>
                  </a:lnTo>
                  <a:lnTo>
                    <a:pt x="459486" y="421906"/>
                  </a:lnTo>
                  <a:lnTo>
                    <a:pt x="458419" y="423468"/>
                  </a:lnTo>
                  <a:lnTo>
                    <a:pt x="457339" y="423976"/>
                  </a:lnTo>
                  <a:lnTo>
                    <a:pt x="455803" y="424510"/>
                  </a:lnTo>
                  <a:lnTo>
                    <a:pt x="454736" y="425018"/>
                  </a:lnTo>
                  <a:lnTo>
                    <a:pt x="437629" y="425018"/>
                  </a:lnTo>
                  <a:lnTo>
                    <a:pt x="437629" y="409930"/>
                  </a:lnTo>
                  <a:lnTo>
                    <a:pt x="453199" y="409930"/>
                  </a:lnTo>
                  <a:lnTo>
                    <a:pt x="456349" y="410451"/>
                  </a:lnTo>
                  <a:lnTo>
                    <a:pt x="458419" y="411492"/>
                  </a:lnTo>
                  <a:lnTo>
                    <a:pt x="460019" y="412534"/>
                  </a:lnTo>
                  <a:lnTo>
                    <a:pt x="461022" y="414616"/>
                  </a:lnTo>
                  <a:lnTo>
                    <a:pt x="461022" y="400875"/>
                  </a:lnTo>
                  <a:lnTo>
                    <a:pt x="460019" y="400570"/>
                  </a:lnTo>
                  <a:lnTo>
                    <a:pt x="437629" y="400570"/>
                  </a:lnTo>
                  <a:lnTo>
                    <a:pt x="437629" y="378193"/>
                  </a:lnTo>
                  <a:lnTo>
                    <a:pt x="425602" y="378193"/>
                  </a:lnTo>
                  <a:lnTo>
                    <a:pt x="425602" y="434390"/>
                  </a:lnTo>
                  <a:lnTo>
                    <a:pt x="456882" y="434390"/>
                  </a:lnTo>
                  <a:lnTo>
                    <a:pt x="460489" y="433870"/>
                  </a:lnTo>
                  <a:lnTo>
                    <a:pt x="463092" y="432828"/>
                  </a:lnTo>
                  <a:lnTo>
                    <a:pt x="465696" y="432308"/>
                  </a:lnTo>
                  <a:lnTo>
                    <a:pt x="467766" y="430225"/>
                  </a:lnTo>
                  <a:lnTo>
                    <a:pt x="469912" y="427621"/>
                  </a:lnTo>
                  <a:lnTo>
                    <a:pt x="471982" y="425018"/>
                  </a:lnTo>
                  <a:lnTo>
                    <a:pt x="472986" y="421386"/>
                  </a:lnTo>
                  <a:lnTo>
                    <a:pt x="472986" y="413054"/>
                  </a:lnTo>
                  <a:close/>
                </a:path>
                <a:path w="688975" h="516254">
                  <a:moveTo>
                    <a:pt x="490143" y="111264"/>
                  </a:moveTo>
                  <a:lnTo>
                    <a:pt x="475056" y="111264"/>
                  </a:lnTo>
                  <a:lnTo>
                    <a:pt x="475056" y="122707"/>
                  </a:lnTo>
                  <a:lnTo>
                    <a:pt x="490143" y="122707"/>
                  </a:lnTo>
                  <a:lnTo>
                    <a:pt x="490143" y="111264"/>
                  </a:lnTo>
                  <a:close/>
                </a:path>
                <a:path w="688975" h="516254">
                  <a:moveTo>
                    <a:pt x="508406" y="514515"/>
                  </a:moveTo>
                  <a:lnTo>
                    <a:pt x="500583" y="499427"/>
                  </a:lnTo>
                  <a:lnTo>
                    <a:pt x="499046" y="495274"/>
                  </a:lnTo>
                  <a:lnTo>
                    <a:pt x="496912" y="492150"/>
                  </a:lnTo>
                  <a:lnTo>
                    <a:pt x="495376" y="490067"/>
                  </a:lnTo>
                  <a:lnTo>
                    <a:pt x="493776" y="487984"/>
                  </a:lnTo>
                  <a:lnTo>
                    <a:pt x="491769" y="486422"/>
                  </a:lnTo>
                  <a:lnTo>
                    <a:pt x="489089" y="485902"/>
                  </a:lnTo>
                  <a:lnTo>
                    <a:pt x="491236" y="484860"/>
                  </a:lnTo>
                  <a:lnTo>
                    <a:pt x="492239" y="483298"/>
                  </a:lnTo>
                  <a:lnTo>
                    <a:pt x="492760" y="482777"/>
                  </a:lnTo>
                  <a:lnTo>
                    <a:pt x="493306" y="482257"/>
                  </a:lnTo>
                  <a:lnTo>
                    <a:pt x="493776" y="481215"/>
                  </a:lnTo>
                  <a:lnTo>
                    <a:pt x="494842" y="479653"/>
                  </a:lnTo>
                  <a:lnTo>
                    <a:pt x="495376" y="477570"/>
                  </a:lnTo>
                  <a:lnTo>
                    <a:pt x="496912" y="473938"/>
                  </a:lnTo>
                  <a:lnTo>
                    <a:pt x="501116" y="467690"/>
                  </a:lnTo>
                  <a:lnTo>
                    <a:pt x="502119" y="467169"/>
                  </a:lnTo>
                  <a:lnTo>
                    <a:pt x="504190" y="466648"/>
                  </a:lnTo>
                  <a:lnTo>
                    <a:pt x="507809" y="466648"/>
                  </a:lnTo>
                  <a:lnTo>
                    <a:pt x="507809" y="458330"/>
                  </a:lnTo>
                  <a:lnTo>
                    <a:pt x="501116" y="458330"/>
                  </a:lnTo>
                  <a:lnTo>
                    <a:pt x="496912" y="458851"/>
                  </a:lnTo>
                  <a:lnTo>
                    <a:pt x="494842" y="460400"/>
                  </a:lnTo>
                  <a:lnTo>
                    <a:pt x="492239" y="461975"/>
                  </a:lnTo>
                  <a:lnTo>
                    <a:pt x="489699" y="465607"/>
                  </a:lnTo>
                  <a:lnTo>
                    <a:pt x="487553" y="471855"/>
                  </a:lnTo>
                  <a:lnTo>
                    <a:pt x="485482" y="476529"/>
                  </a:lnTo>
                  <a:lnTo>
                    <a:pt x="484416" y="479653"/>
                  </a:lnTo>
                  <a:lnTo>
                    <a:pt x="482409" y="481736"/>
                  </a:lnTo>
                  <a:lnTo>
                    <a:pt x="480809" y="482777"/>
                  </a:lnTo>
                  <a:lnTo>
                    <a:pt x="478193" y="482777"/>
                  </a:lnTo>
                  <a:lnTo>
                    <a:pt x="478193" y="458851"/>
                  </a:lnTo>
                  <a:lnTo>
                    <a:pt x="466699" y="458851"/>
                  </a:lnTo>
                  <a:lnTo>
                    <a:pt x="466699" y="515035"/>
                  </a:lnTo>
                  <a:lnTo>
                    <a:pt x="478193" y="515035"/>
                  </a:lnTo>
                  <a:lnTo>
                    <a:pt x="478193" y="490067"/>
                  </a:lnTo>
                  <a:lnTo>
                    <a:pt x="479729" y="490067"/>
                  </a:lnTo>
                  <a:lnTo>
                    <a:pt x="481342" y="490588"/>
                  </a:lnTo>
                  <a:lnTo>
                    <a:pt x="482409" y="491109"/>
                  </a:lnTo>
                  <a:lnTo>
                    <a:pt x="483412" y="491629"/>
                  </a:lnTo>
                  <a:lnTo>
                    <a:pt x="484416" y="493712"/>
                  </a:lnTo>
                  <a:lnTo>
                    <a:pt x="486016" y="496316"/>
                  </a:lnTo>
                  <a:lnTo>
                    <a:pt x="487083" y="497865"/>
                  </a:lnTo>
                  <a:lnTo>
                    <a:pt x="487553" y="498906"/>
                  </a:lnTo>
                  <a:lnTo>
                    <a:pt x="487553" y="499427"/>
                  </a:lnTo>
                  <a:lnTo>
                    <a:pt x="488086" y="499960"/>
                  </a:lnTo>
                  <a:lnTo>
                    <a:pt x="494842" y="514515"/>
                  </a:lnTo>
                  <a:lnTo>
                    <a:pt x="508406" y="514515"/>
                  </a:lnTo>
                  <a:close/>
                </a:path>
                <a:path w="688975" h="516254">
                  <a:moveTo>
                    <a:pt x="509968" y="111264"/>
                  </a:moveTo>
                  <a:lnTo>
                    <a:pt x="496443" y="111264"/>
                  </a:lnTo>
                  <a:lnTo>
                    <a:pt x="496443" y="122707"/>
                  </a:lnTo>
                  <a:lnTo>
                    <a:pt x="509968" y="122707"/>
                  </a:lnTo>
                  <a:lnTo>
                    <a:pt x="509968" y="111264"/>
                  </a:lnTo>
                  <a:close/>
                </a:path>
                <a:path w="688975" h="516254">
                  <a:moveTo>
                    <a:pt x="527126" y="417220"/>
                  </a:moveTo>
                  <a:lnTo>
                    <a:pt x="516166" y="413575"/>
                  </a:lnTo>
                  <a:lnTo>
                    <a:pt x="515162" y="417741"/>
                  </a:lnTo>
                  <a:lnTo>
                    <a:pt x="513549" y="420865"/>
                  </a:lnTo>
                  <a:lnTo>
                    <a:pt x="511479" y="423468"/>
                  </a:lnTo>
                  <a:lnTo>
                    <a:pt x="509473" y="425018"/>
                  </a:lnTo>
                  <a:lnTo>
                    <a:pt x="506806" y="426059"/>
                  </a:lnTo>
                  <a:lnTo>
                    <a:pt x="499516" y="426059"/>
                  </a:lnTo>
                  <a:lnTo>
                    <a:pt x="496443" y="424510"/>
                  </a:lnTo>
                  <a:lnTo>
                    <a:pt x="493776" y="421386"/>
                  </a:lnTo>
                  <a:lnTo>
                    <a:pt x="491236" y="418261"/>
                  </a:lnTo>
                  <a:lnTo>
                    <a:pt x="490156" y="413575"/>
                  </a:lnTo>
                  <a:lnTo>
                    <a:pt x="490156" y="399529"/>
                  </a:lnTo>
                  <a:lnTo>
                    <a:pt x="491236" y="394843"/>
                  </a:lnTo>
                  <a:lnTo>
                    <a:pt x="493776" y="391718"/>
                  </a:lnTo>
                  <a:lnTo>
                    <a:pt x="496443" y="388607"/>
                  </a:lnTo>
                  <a:lnTo>
                    <a:pt x="499516" y="387032"/>
                  </a:lnTo>
                  <a:lnTo>
                    <a:pt x="506806" y="387032"/>
                  </a:lnTo>
                  <a:lnTo>
                    <a:pt x="509473" y="388073"/>
                  </a:lnTo>
                  <a:lnTo>
                    <a:pt x="511479" y="389636"/>
                  </a:lnTo>
                  <a:lnTo>
                    <a:pt x="513549" y="391210"/>
                  </a:lnTo>
                  <a:lnTo>
                    <a:pt x="515162" y="393280"/>
                  </a:lnTo>
                  <a:lnTo>
                    <a:pt x="515696" y="396405"/>
                  </a:lnTo>
                  <a:lnTo>
                    <a:pt x="526580" y="393801"/>
                  </a:lnTo>
                  <a:lnTo>
                    <a:pt x="525513" y="389128"/>
                  </a:lnTo>
                  <a:lnTo>
                    <a:pt x="523506" y="385991"/>
                  </a:lnTo>
                  <a:lnTo>
                    <a:pt x="520839" y="383400"/>
                  </a:lnTo>
                  <a:lnTo>
                    <a:pt x="516699" y="379234"/>
                  </a:lnTo>
                  <a:lnTo>
                    <a:pt x="511009" y="377151"/>
                  </a:lnTo>
                  <a:lnTo>
                    <a:pt x="496443" y="377151"/>
                  </a:lnTo>
                  <a:lnTo>
                    <a:pt x="490156" y="379755"/>
                  </a:lnTo>
                  <a:lnTo>
                    <a:pt x="480809" y="390169"/>
                  </a:lnTo>
                  <a:lnTo>
                    <a:pt x="478193" y="397446"/>
                  </a:lnTo>
                  <a:lnTo>
                    <a:pt x="478193" y="415658"/>
                  </a:lnTo>
                  <a:lnTo>
                    <a:pt x="480809" y="422427"/>
                  </a:lnTo>
                  <a:lnTo>
                    <a:pt x="490156" y="432828"/>
                  </a:lnTo>
                  <a:lnTo>
                    <a:pt x="496443" y="435432"/>
                  </a:lnTo>
                  <a:lnTo>
                    <a:pt x="509943" y="435432"/>
                  </a:lnTo>
                  <a:lnTo>
                    <a:pt x="514616" y="433870"/>
                  </a:lnTo>
                  <a:lnTo>
                    <a:pt x="518833" y="430745"/>
                  </a:lnTo>
                  <a:lnTo>
                    <a:pt x="522439" y="427621"/>
                  </a:lnTo>
                  <a:lnTo>
                    <a:pt x="525513" y="423468"/>
                  </a:lnTo>
                  <a:lnTo>
                    <a:pt x="527126" y="417220"/>
                  </a:lnTo>
                  <a:close/>
                </a:path>
                <a:path w="688975" h="516254">
                  <a:moveTo>
                    <a:pt x="567156" y="477570"/>
                  </a:moveTo>
                  <a:lnTo>
                    <a:pt x="564616" y="470814"/>
                  </a:lnTo>
                  <a:lnTo>
                    <a:pt x="561809" y="467690"/>
                  </a:lnTo>
                  <a:lnTo>
                    <a:pt x="559930" y="465607"/>
                  </a:lnTo>
                  <a:lnTo>
                    <a:pt x="555256" y="460997"/>
                  </a:lnTo>
                  <a:lnTo>
                    <a:pt x="555256" y="480695"/>
                  </a:lnTo>
                  <a:lnTo>
                    <a:pt x="555256" y="493191"/>
                  </a:lnTo>
                  <a:lnTo>
                    <a:pt x="554291" y="497865"/>
                  </a:lnTo>
                  <a:lnTo>
                    <a:pt x="554189" y="498386"/>
                  </a:lnTo>
                  <a:lnTo>
                    <a:pt x="551040" y="501510"/>
                  </a:lnTo>
                  <a:lnTo>
                    <a:pt x="548436" y="504634"/>
                  </a:lnTo>
                  <a:lnTo>
                    <a:pt x="544830" y="506196"/>
                  </a:lnTo>
                  <a:lnTo>
                    <a:pt x="535940" y="506196"/>
                  </a:lnTo>
                  <a:lnTo>
                    <a:pt x="532333" y="504634"/>
                  </a:lnTo>
                  <a:lnTo>
                    <a:pt x="529196" y="501510"/>
                  </a:lnTo>
                  <a:lnTo>
                    <a:pt x="526580" y="497865"/>
                  </a:lnTo>
                  <a:lnTo>
                    <a:pt x="525043" y="493191"/>
                  </a:lnTo>
                  <a:lnTo>
                    <a:pt x="525043" y="480695"/>
                  </a:lnTo>
                  <a:lnTo>
                    <a:pt x="526580" y="475500"/>
                  </a:lnTo>
                  <a:lnTo>
                    <a:pt x="528662" y="472376"/>
                  </a:lnTo>
                  <a:lnTo>
                    <a:pt x="531799" y="469252"/>
                  </a:lnTo>
                  <a:lnTo>
                    <a:pt x="535470" y="467690"/>
                  </a:lnTo>
                  <a:lnTo>
                    <a:pt x="544233" y="467690"/>
                  </a:lnTo>
                  <a:lnTo>
                    <a:pt x="548436" y="469252"/>
                  </a:lnTo>
                  <a:lnTo>
                    <a:pt x="551040" y="472376"/>
                  </a:lnTo>
                  <a:lnTo>
                    <a:pt x="553656" y="476021"/>
                  </a:lnTo>
                  <a:lnTo>
                    <a:pt x="555256" y="480695"/>
                  </a:lnTo>
                  <a:lnTo>
                    <a:pt x="555256" y="460997"/>
                  </a:lnTo>
                  <a:lnTo>
                    <a:pt x="554659" y="460400"/>
                  </a:lnTo>
                  <a:lnTo>
                    <a:pt x="548436" y="457809"/>
                  </a:lnTo>
                  <a:lnTo>
                    <a:pt x="535470" y="457809"/>
                  </a:lnTo>
                  <a:lnTo>
                    <a:pt x="531799" y="458317"/>
                  </a:lnTo>
                  <a:lnTo>
                    <a:pt x="528193" y="459879"/>
                  </a:lnTo>
                  <a:lnTo>
                    <a:pt x="525513" y="460921"/>
                  </a:lnTo>
                  <a:lnTo>
                    <a:pt x="522909" y="463003"/>
                  </a:lnTo>
                  <a:lnTo>
                    <a:pt x="520839" y="465086"/>
                  </a:lnTo>
                  <a:lnTo>
                    <a:pt x="518833" y="467690"/>
                  </a:lnTo>
                  <a:lnTo>
                    <a:pt x="516699" y="470293"/>
                  </a:lnTo>
                  <a:lnTo>
                    <a:pt x="515696" y="472897"/>
                  </a:lnTo>
                  <a:lnTo>
                    <a:pt x="514159" y="477062"/>
                  </a:lnTo>
                  <a:lnTo>
                    <a:pt x="513080" y="481736"/>
                  </a:lnTo>
                  <a:lnTo>
                    <a:pt x="513080" y="496303"/>
                  </a:lnTo>
                  <a:lnTo>
                    <a:pt x="515696" y="503072"/>
                  </a:lnTo>
                  <a:lnTo>
                    <a:pt x="525043" y="513473"/>
                  </a:lnTo>
                  <a:lnTo>
                    <a:pt x="531799" y="516077"/>
                  </a:lnTo>
                  <a:lnTo>
                    <a:pt x="548436" y="516077"/>
                  </a:lnTo>
                  <a:lnTo>
                    <a:pt x="555256" y="513473"/>
                  </a:lnTo>
                  <a:lnTo>
                    <a:pt x="561809" y="506196"/>
                  </a:lnTo>
                  <a:lnTo>
                    <a:pt x="564616" y="503072"/>
                  </a:lnTo>
                  <a:lnTo>
                    <a:pt x="567156" y="495782"/>
                  </a:lnTo>
                  <a:lnTo>
                    <a:pt x="567156" y="477570"/>
                  </a:lnTo>
                  <a:close/>
                </a:path>
                <a:path w="688975" h="516254">
                  <a:moveTo>
                    <a:pt x="574967" y="378714"/>
                  </a:moveTo>
                  <a:lnTo>
                    <a:pt x="530733" y="378714"/>
                  </a:lnTo>
                  <a:lnTo>
                    <a:pt x="530733" y="388073"/>
                  </a:lnTo>
                  <a:lnTo>
                    <a:pt x="547370" y="388073"/>
                  </a:lnTo>
                  <a:lnTo>
                    <a:pt x="547370" y="434390"/>
                  </a:lnTo>
                  <a:lnTo>
                    <a:pt x="558330" y="434390"/>
                  </a:lnTo>
                  <a:lnTo>
                    <a:pt x="558330" y="388073"/>
                  </a:lnTo>
                  <a:lnTo>
                    <a:pt x="574967" y="388073"/>
                  </a:lnTo>
                  <a:lnTo>
                    <a:pt x="574967" y="378714"/>
                  </a:lnTo>
                  <a:close/>
                </a:path>
                <a:path w="688975" h="516254">
                  <a:moveTo>
                    <a:pt x="611936" y="445312"/>
                  </a:moveTo>
                  <a:lnTo>
                    <a:pt x="606717" y="445312"/>
                  </a:lnTo>
                  <a:lnTo>
                    <a:pt x="606183" y="446874"/>
                  </a:lnTo>
                  <a:lnTo>
                    <a:pt x="605713" y="448449"/>
                  </a:lnTo>
                  <a:lnTo>
                    <a:pt x="603580" y="450519"/>
                  </a:lnTo>
                  <a:lnTo>
                    <a:pt x="602043" y="451040"/>
                  </a:lnTo>
                  <a:lnTo>
                    <a:pt x="597890" y="451040"/>
                  </a:lnTo>
                  <a:lnTo>
                    <a:pt x="596353" y="450519"/>
                  </a:lnTo>
                  <a:lnTo>
                    <a:pt x="594220" y="448449"/>
                  </a:lnTo>
                  <a:lnTo>
                    <a:pt x="593217" y="446874"/>
                  </a:lnTo>
                  <a:lnTo>
                    <a:pt x="593217" y="445312"/>
                  </a:lnTo>
                  <a:lnTo>
                    <a:pt x="588010" y="445312"/>
                  </a:lnTo>
                  <a:lnTo>
                    <a:pt x="588467" y="448449"/>
                  </a:lnTo>
                  <a:lnTo>
                    <a:pt x="588543" y="448957"/>
                  </a:lnTo>
                  <a:lnTo>
                    <a:pt x="589546" y="451561"/>
                  </a:lnTo>
                  <a:lnTo>
                    <a:pt x="591680" y="453644"/>
                  </a:lnTo>
                  <a:lnTo>
                    <a:pt x="593686" y="455726"/>
                  </a:lnTo>
                  <a:lnTo>
                    <a:pt x="596353" y="456768"/>
                  </a:lnTo>
                  <a:lnTo>
                    <a:pt x="603580" y="456768"/>
                  </a:lnTo>
                  <a:lnTo>
                    <a:pt x="606183" y="455726"/>
                  </a:lnTo>
                  <a:lnTo>
                    <a:pt x="608317" y="453644"/>
                  </a:lnTo>
                  <a:lnTo>
                    <a:pt x="610400" y="451561"/>
                  </a:lnTo>
                  <a:lnTo>
                    <a:pt x="610590" y="451040"/>
                  </a:lnTo>
                  <a:lnTo>
                    <a:pt x="611403" y="448957"/>
                  </a:lnTo>
                  <a:lnTo>
                    <a:pt x="611936" y="445312"/>
                  </a:lnTo>
                  <a:close/>
                </a:path>
                <a:path w="688975" h="516254">
                  <a:moveTo>
                    <a:pt x="622363" y="458851"/>
                  </a:moveTo>
                  <a:lnTo>
                    <a:pt x="610857" y="458851"/>
                  </a:lnTo>
                  <a:lnTo>
                    <a:pt x="588010" y="495782"/>
                  </a:lnTo>
                  <a:lnTo>
                    <a:pt x="588010" y="458851"/>
                  </a:lnTo>
                  <a:lnTo>
                    <a:pt x="577583" y="458851"/>
                  </a:lnTo>
                  <a:lnTo>
                    <a:pt x="578116" y="515035"/>
                  </a:lnTo>
                  <a:lnTo>
                    <a:pt x="589546" y="515035"/>
                  </a:lnTo>
                  <a:lnTo>
                    <a:pt x="601383" y="495782"/>
                  </a:lnTo>
                  <a:lnTo>
                    <a:pt x="611936" y="478612"/>
                  </a:lnTo>
                  <a:lnTo>
                    <a:pt x="611936" y="515035"/>
                  </a:lnTo>
                  <a:lnTo>
                    <a:pt x="622363" y="515035"/>
                  </a:lnTo>
                  <a:lnTo>
                    <a:pt x="622363" y="478612"/>
                  </a:lnTo>
                  <a:lnTo>
                    <a:pt x="622363" y="458851"/>
                  </a:lnTo>
                  <a:close/>
                </a:path>
                <a:path w="688975" h="516254">
                  <a:moveTo>
                    <a:pt x="628573" y="414616"/>
                  </a:moveTo>
                  <a:lnTo>
                    <a:pt x="627507" y="412013"/>
                  </a:lnTo>
                  <a:lnTo>
                    <a:pt x="626275" y="409930"/>
                  </a:lnTo>
                  <a:lnTo>
                    <a:pt x="624433" y="406806"/>
                  </a:lnTo>
                  <a:lnTo>
                    <a:pt x="621753" y="405257"/>
                  </a:lnTo>
                  <a:lnTo>
                    <a:pt x="618147" y="404215"/>
                  </a:lnTo>
                  <a:lnTo>
                    <a:pt x="620750" y="403174"/>
                  </a:lnTo>
                  <a:lnTo>
                    <a:pt x="622363" y="401612"/>
                  </a:lnTo>
                  <a:lnTo>
                    <a:pt x="623125" y="400570"/>
                  </a:lnTo>
                  <a:lnTo>
                    <a:pt x="625436" y="397446"/>
                  </a:lnTo>
                  <a:lnTo>
                    <a:pt x="625970" y="394843"/>
                  </a:lnTo>
                  <a:lnTo>
                    <a:pt x="625970" y="389636"/>
                  </a:lnTo>
                  <a:lnTo>
                    <a:pt x="617677" y="379514"/>
                  </a:lnTo>
                  <a:lnTo>
                    <a:pt x="617677" y="416179"/>
                  </a:lnTo>
                  <a:lnTo>
                    <a:pt x="617677" y="419823"/>
                  </a:lnTo>
                  <a:lnTo>
                    <a:pt x="617080" y="421386"/>
                  </a:lnTo>
                  <a:lnTo>
                    <a:pt x="615073" y="423468"/>
                  </a:lnTo>
                  <a:lnTo>
                    <a:pt x="613473" y="423976"/>
                  </a:lnTo>
                  <a:lnTo>
                    <a:pt x="611936" y="424510"/>
                  </a:lnTo>
                  <a:lnTo>
                    <a:pt x="610857" y="425018"/>
                  </a:lnTo>
                  <a:lnTo>
                    <a:pt x="593686" y="425018"/>
                  </a:lnTo>
                  <a:lnTo>
                    <a:pt x="593686" y="409930"/>
                  </a:lnTo>
                  <a:lnTo>
                    <a:pt x="608317" y="409930"/>
                  </a:lnTo>
                  <a:lnTo>
                    <a:pt x="617677" y="416179"/>
                  </a:lnTo>
                  <a:lnTo>
                    <a:pt x="617677" y="379514"/>
                  </a:lnTo>
                  <a:lnTo>
                    <a:pt x="615543" y="378980"/>
                  </a:lnTo>
                  <a:lnTo>
                    <a:pt x="615543" y="392760"/>
                  </a:lnTo>
                  <a:lnTo>
                    <a:pt x="615543" y="395884"/>
                  </a:lnTo>
                  <a:lnTo>
                    <a:pt x="615073" y="397446"/>
                  </a:lnTo>
                  <a:lnTo>
                    <a:pt x="614006" y="398487"/>
                  </a:lnTo>
                  <a:lnTo>
                    <a:pt x="613003" y="399529"/>
                  </a:lnTo>
                  <a:lnTo>
                    <a:pt x="611403" y="400570"/>
                  </a:lnTo>
                  <a:lnTo>
                    <a:pt x="593686" y="400570"/>
                  </a:lnTo>
                  <a:lnTo>
                    <a:pt x="593686" y="388073"/>
                  </a:lnTo>
                  <a:lnTo>
                    <a:pt x="609854" y="388073"/>
                  </a:lnTo>
                  <a:lnTo>
                    <a:pt x="613003" y="389128"/>
                  </a:lnTo>
                  <a:lnTo>
                    <a:pt x="614006" y="390169"/>
                  </a:lnTo>
                  <a:lnTo>
                    <a:pt x="615073" y="391210"/>
                  </a:lnTo>
                  <a:lnTo>
                    <a:pt x="615543" y="392760"/>
                  </a:lnTo>
                  <a:lnTo>
                    <a:pt x="615543" y="378980"/>
                  </a:lnTo>
                  <a:lnTo>
                    <a:pt x="612394" y="378193"/>
                  </a:lnTo>
                  <a:lnTo>
                    <a:pt x="582256" y="378193"/>
                  </a:lnTo>
                  <a:lnTo>
                    <a:pt x="582168" y="387553"/>
                  </a:lnTo>
                  <a:lnTo>
                    <a:pt x="582079" y="397446"/>
                  </a:lnTo>
                  <a:lnTo>
                    <a:pt x="581952" y="409930"/>
                  </a:lnTo>
                  <a:lnTo>
                    <a:pt x="581837" y="421386"/>
                  </a:lnTo>
                  <a:lnTo>
                    <a:pt x="581723" y="433870"/>
                  </a:lnTo>
                  <a:lnTo>
                    <a:pt x="608317" y="433870"/>
                  </a:lnTo>
                  <a:lnTo>
                    <a:pt x="612394" y="433349"/>
                  </a:lnTo>
                  <a:lnTo>
                    <a:pt x="614540" y="433349"/>
                  </a:lnTo>
                  <a:lnTo>
                    <a:pt x="627037" y="425018"/>
                  </a:lnTo>
                  <a:lnTo>
                    <a:pt x="628103" y="422948"/>
                  </a:lnTo>
                  <a:lnTo>
                    <a:pt x="628573" y="420344"/>
                  </a:lnTo>
                  <a:lnTo>
                    <a:pt x="628573" y="414616"/>
                  </a:lnTo>
                  <a:close/>
                </a:path>
                <a:path w="688975" h="516254">
                  <a:moveTo>
                    <a:pt x="686854" y="316230"/>
                  </a:moveTo>
                  <a:lnTo>
                    <a:pt x="662393" y="314960"/>
                  </a:lnTo>
                  <a:lnTo>
                    <a:pt x="662393" y="226060"/>
                  </a:lnTo>
                  <a:lnTo>
                    <a:pt x="662393" y="220980"/>
                  </a:lnTo>
                  <a:lnTo>
                    <a:pt x="662393" y="215900"/>
                  </a:lnTo>
                  <a:lnTo>
                    <a:pt x="656170" y="215900"/>
                  </a:lnTo>
                  <a:lnTo>
                    <a:pt x="656170" y="220980"/>
                  </a:lnTo>
                  <a:lnTo>
                    <a:pt x="656170" y="226060"/>
                  </a:lnTo>
                  <a:lnTo>
                    <a:pt x="656170" y="314960"/>
                  </a:lnTo>
                  <a:lnTo>
                    <a:pt x="646290" y="314960"/>
                  </a:lnTo>
                  <a:lnTo>
                    <a:pt x="646290" y="242570"/>
                  </a:lnTo>
                  <a:lnTo>
                    <a:pt x="640067" y="242570"/>
                  </a:lnTo>
                  <a:lnTo>
                    <a:pt x="640067" y="314960"/>
                  </a:lnTo>
                  <a:lnTo>
                    <a:pt x="630110" y="314960"/>
                  </a:lnTo>
                  <a:lnTo>
                    <a:pt x="630110" y="236220"/>
                  </a:lnTo>
                  <a:lnTo>
                    <a:pt x="636397" y="236220"/>
                  </a:lnTo>
                  <a:lnTo>
                    <a:pt x="636397" y="231140"/>
                  </a:lnTo>
                  <a:lnTo>
                    <a:pt x="605116" y="231140"/>
                  </a:lnTo>
                  <a:lnTo>
                    <a:pt x="605116" y="236220"/>
                  </a:lnTo>
                  <a:lnTo>
                    <a:pt x="610400" y="236220"/>
                  </a:lnTo>
                  <a:lnTo>
                    <a:pt x="610400" y="314960"/>
                  </a:lnTo>
                  <a:lnTo>
                    <a:pt x="600430" y="314960"/>
                  </a:lnTo>
                  <a:lnTo>
                    <a:pt x="600430" y="242570"/>
                  </a:lnTo>
                  <a:lnTo>
                    <a:pt x="593686" y="242570"/>
                  </a:lnTo>
                  <a:lnTo>
                    <a:pt x="593686" y="314960"/>
                  </a:lnTo>
                  <a:lnTo>
                    <a:pt x="583793" y="314960"/>
                  </a:lnTo>
                  <a:lnTo>
                    <a:pt x="583793" y="242570"/>
                  </a:lnTo>
                  <a:lnTo>
                    <a:pt x="583793" y="237490"/>
                  </a:lnTo>
                  <a:lnTo>
                    <a:pt x="583793" y="236220"/>
                  </a:lnTo>
                  <a:lnTo>
                    <a:pt x="583793" y="226060"/>
                  </a:lnTo>
                  <a:lnTo>
                    <a:pt x="656170" y="226060"/>
                  </a:lnTo>
                  <a:lnTo>
                    <a:pt x="656170" y="220980"/>
                  </a:lnTo>
                  <a:lnTo>
                    <a:pt x="636397" y="220980"/>
                  </a:lnTo>
                  <a:lnTo>
                    <a:pt x="636397" y="215900"/>
                  </a:lnTo>
                  <a:lnTo>
                    <a:pt x="605116" y="215900"/>
                  </a:lnTo>
                  <a:lnTo>
                    <a:pt x="605116" y="220980"/>
                  </a:lnTo>
                  <a:lnTo>
                    <a:pt x="583793" y="220980"/>
                  </a:lnTo>
                  <a:lnTo>
                    <a:pt x="583793" y="215900"/>
                  </a:lnTo>
                  <a:lnTo>
                    <a:pt x="579120" y="215900"/>
                  </a:lnTo>
                  <a:lnTo>
                    <a:pt x="579120" y="226060"/>
                  </a:lnTo>
                  <a:lnTo>
                    <a:pt x="563003" y="236220"/>
                  </a:lnTo>
                  <a:lnTo>
                    <a:pt x="562470" y="236220"/>
                  </a:lnTo>
                  <a:lnTo>
                    <a:pt x="562470" y="242570"/>
                  </a:lnTo>
                  <a:lnTo>
                    <a:pt x="562470" y="314960"/>
                  </a:lnTo>
                  <a:lnTo>
                    <a:pt x="136842" y="314960"/>
                  </a:lnTo>
                  <a:lnTo>
                    <a:pt x="136842" y="242570"/>
                  </a:lnTo>
                  <a:lnTo>
                    <a:pt x="562470" y="242570"/>
                  </a:lnTo>
                  <a:lnTo>
                    <a:pt x="562470" y="236220"/>
                  </a:lnTo>
                  <a:lnTo>
                    <a:pt x="526580" y="236220"/>
                  </a:lnTo>
                  <a:lnTo>
                    <a:pt x="526580" y="105410"/>
                  </a:lnTo>
                  <a:lnTo>
                    <a:pt x="531799" y="105410"/>
                  </a:lnTo>
                  <a:lnTo>
                    <a:pt x="531799" y="86360"/>
                  </a:lnTo>
                  <a:lnTo>
                    <a:pt x="531799" y="82550"/>
                  </a:lnTo>
                  <a:lnTo>
                    <a:pt x="531799" y="74930"/>
                  </a:lnTo>
                  <a:lnTo>
                    <a:pt x="526580" y="74930"/>
                  </a:lnTo>
                  <a:lnTo>
                    <a:pt x="526580" y="69850"/>
                  </a:lnTo>
                  <a:lnTo>
                    <a:pt x="526046" y="69850"/>
                  </a:lnTo>
                  <a:lnTo>
                    <a:pt x="526046" y="86360"/>
                  </a:lnTo>
                  <a:lnTo>
                    <a:pt x="526046" y="106680"/>
                  </a:lnTo>
                  <a:lnTo>
                    <a:pt x="521373" y="106680"/>
                  </a:lnTo>
                  <a:lnTo>
                    <a:pt x="521373" y="237490"/>
                  </a:lnTo>
                  <a:lnTo>
                    <a:pt x="509943" y="237490"/>
                  </a:lnTo>
                  <a:lnTo>
                    <a:pt x="509943" y="227330"/>
                  </a:lnTo>
                  <a:lnTo>
                    <a:pt x="496443" y="227330"/>
                  </a:lnTo>
                  <a:lnTo>
                    <a:pt x="496443" y="237490"/>
                  </a:lnTo>
                  <a:lnTo>
                    <a:pt x="490156" y="237490"/>
                  </a:lnTo>
                  <a:lnTo>
                    <a:pt x="490156" y="227330"/>
                  </a:lnTo>
                  <a:lnTo>
                    <a:pt x="475056" y="227330"/>
                  </a:lnTo>
                  <a:lnTo>
                    <a:pt x="475056" y="237490"/>
                  </a:lnTo>
                  <a:lnTo>
                    <a:pt x="468845" y="237490"/>
                  </a:lnTo>
                  <a:lnTo>
                    <a:pt x="468845" y="227330"/>
                  </a:lnTo>
                  <a:lnTo>
                    <a:pt x="453732" y="227330"/>
                  </a:lnTo>
                  <a:lnTo>
                    <a:pt x="453732" y="237490"/>
                  </a:lnTo>
                  <a:lnTo>
                    <a:pt x="447522" y="237490"/>
                  </a:lnTo>
                  <a:lnTo>
                    <a:pt x="447522" y="227330"/>
                  </a:lnTo>
                  <a:lnTo>
                    <a:pt x="433959" y="227330"/>
                  </a:lnTo>
                  <a:lnTo>
                    <a:pt x="433959" y="237490"/>
                  </a:lnTo>
                  <a:lnTo>
                    <a:pt x="427736" y="237490"/>
                  </a:lnTo>
                  <a:lnTo>
                    <a:pt x="427736" y="227330"/>
                  </a:lnTo>
                  <a:lnTo>
                    <a:pt x="412635" y="227330"/>
                  </a:lnTo>
                  <a:lnTo>
                    <a:pt x="412635" y="237490"/>
                  </a:lnTo>
                  <a:lnTo>
                    <a:pt x="406412" y="237490"/>
                  </a:lnTo>
                  <a:lnTo>
                    <a:pt x="406412" y="227330"/>
                  </a:lnTo>
                  <a:lnTo>
                    <a:pt x="391312" y="227330"/>
                  </a:lnTo>
                  <a:lnTo>
                    <a:pt x="391312" y="237490"/>
                  </a:lnTo>
                  <a:lnTo>
                    <a:pt x="385102" y="237490"/>
                  </a:lnTo>
                  <a:lnTo>
                    <a:pt x="385102" y="227330"/>
                  </a:lnTo>
                  <a:lnTo>
                    <a:pt x="371525" y="227330"/>
                  </a:lnTo>
                  <a:lnTo>
                    <a:pt x="371525" y="237490"/>
                  </a:lnTo>
                  <a:lnTo>
                    <a:pt x="365315" y="237490"/>
                  </a:lnTo>
                  <a:lnTo>
                    <a:pt x="365315" y="227330"/>
                  </a:lnTo>
                  <a:lnTo>
                    <a:pt x="350215" y="227330"/>
                  </a:lnTo>
                  <a:lnTo>
                    <a:pt x="350215" y="237490"/>
                  </a:lnTo>
                  <a:lnTo>
                    <a:pt x="343992" y="237490"/>
                  </a:lnTo>
                  <a:lnTo>
                    <a:pt x="343992" y="227330"/>
                  </a:lnTo>
                  <a:lnTo>
                    <a:pt x="328891" y="227330"/>
                  </a:lnTo>
                  <a:lnTo>
                    <a:pt x="328891" y="237490"/>
                  </a:lnTo>
                  <a:lnTo>
                    <a:pt x="322605" y="237490"/>
                  </a:lnTo>
                  <a:lnTo>
                    <a:pt x="322605" y="227330"/>
                  </a:lnTo>
                  <a:lnTo>
                    <a:pt x="309105" y="227330"/>
                  </a:lnTo>
                  <a:lnTo>
                    <a:pt x="309105" y="237490"/>
                  </a:lnTo>
                  <a:lnTo>
                    <a:pt x="302831" y="237490"/>
                  </a:lnTo>
                  <a:lnTo>
                    <a:pt x="302831" y="227330"/>
                  </a:lnTo>
                  <a:lnTo>
                    <a:pt x="287794" y="227330"/>
                  </a:lnTo>
                  <a:lnTo>
                    <a:pt x="287794" y="237490"/>
                  </a:lnTo>
                  <a:lnTo>
                    <a:pt x="281508" y="237490"/>
                  </a:lnTo>
                  <a:lnTo>
                    <a:pt x="281508" y="227330"/>
                  </a:lnTo>
                  <a:lnTo>
                    <a:pt x="266407" y="227330"/>
                  </a:lnTo>
                  <a:lnTo>
                    <a:pt x="266407" y="237490"/>
                  </a:lnTo>
                  <a:lnTo>
                    <a:pt x="260184" y="237490"/>
                  </a:lnTo>
                  <a:lnTo>
                    <a:pt x="260184" y="227330"/>
                  </a:lnTo>
                  <a:lnTo>
                    <a:pt x="246621" y="227330"/>
                  </a:lnTo>
                  <a:lnTo>
                    <a:pt x="246621" y="237490"/>
                  </a:lnTo>
                  <a:lnTo>
                    <a:pt x="240398" y="237490"/>
                  </a:lnTo>
                  <a:lnTo>
                    <a:pt x="240398" y="227330"/>
                  </a:lnTo>
                  <a:lnTo>
                    <a:pt x="225298" y="227330"/>
                  </a:lnTo>
                  <a:lnTo>
                    <a:pt x="225298" y="237490"/>
                  </a:lnTo>
                  <a:lnTo>
                    <a:pt x="219087" y="237490"/>
                  </a:lnTo>
                  <a:lnTo>
                    <a:pt x="219087" y="227330"/>
                  </a:lnTo>
                  <a:lnTo>
                    <a:pt x="203974" y="227330"/>
                  </a:lnTo>
                  <a:lnTo>
                    <a:pt x="203974" y="237490"/>
                  </a:lnTo>
                  <a:lnTo>
                    <a:pt x="197700" y="237490"/>
                  </a:lnTo>
                  <a:lnTo>
                    <a:pt x="197700" y="227330"/>
                  </a:lnTo>
                  <a:lnTo>
                    <a:pt x="184200" y="227330"/>
                  </a:lnTo>
                  <a:lnTo>
                    <a:pt x="184200" y="237490"/>
                  </a:lnTo>
                  <a:lnTo>
                    <a:pt x="172770" y="237490"/>
                  </a:lnTo>
                  <a:lnTo>
                    <a:pt x="172770" y="106680"/>
                  </a:lnTo>
                  <a:lnTo>
                    <a:pt x="168084" y="106680"/>
                  </a:lnTo>
                  <a:lnTo>
                    <a:pt x="168084" y="86360"/>
                  </a:lnTo>
                  <a:lnTo>
                    <a:pt x="172770" y="86360"/>
                  </a:lnTo>
                  <a:lnTo>
                    <a:pt x="172770" y="102870"/>
                  </a:lnTo>
                  <a:lnTo>
                    <a:pt x="177977" y="102870"/>
                  </a:lnTo>
                  <a:lnTo>
                    <a:pt x="177977" y="86360"/>
                  </a:lnTo>
                  <a:lnTo>
                    <a:pt x="183197" y="86360"/>
                  </a:lnTo>
                  <a:lnTo>
                    <a:pt x="183197" y="102870"/>
                  </a:lnTo>
                  <a:lnTo>
                    <a:pt x="189407" y="102870"/>
                  </a:lnTo>
                  <a:lnTo>
                    <a:pt x="189407" y="86360"/>
                  </a:lnTo>
                  <a:lnTo>
                    <a:pt x="193014" y="86360"/>
                  </a:lnTo>
                  <a:lnTo>
                    <a:pt x="193014" y="102870"/>
                  </a:lnTo>
                  <a:lnTo>
                    <a:pt x="199301" y="102870"/>
                  </a:lnTo>
                  <a:lnTo>
                    <a:pt x="199301" y="86360"/>
                  </a:lnTo>
                  <a:lnTo>
                    <a:pt x="202971" y="86360"/>
                  </a:lnTo>
                  <a:lnTo>
                    <a:pt x="202971" y="102870"/>
                  </a:lnTo>
                  <a:lnTo>
                    <a:pt x="209194" y="102870"/>
                  </a:lnTo>
                  <a:lnTo>
                    <a:pt x="209194" y="86360"/>
                  </a:lnTo>
                  <a:lnTo>
                    <a:pt x="214401" y="86360"/>
                  </a:lnTo>
                  <a:lnTo>
                    <a:pt x="214401" y="102870"/>
                  </a:lnTo>
                  <a:lnTo>
                    <a:pt x="220624" y="102870"/>
                  </a:lnTo>
                  <a:lnTo>
                    <a:pt x="220624" y="86360"/>
                  </a:lnTo>
                  <a:lnTo>
                    <a:pt x="224294" y="86360"/>
                  </a:lnTo>
                  <a:lnTo>
                    <a:pt x="224294" y="102870"/>
                  </a:lnTo>
                  <a:lnTo>
                    <a:pt x="230517" y="102870"/>
                  </a:lnTo>
                  <a:lnTo>
                    <a:pt x="230517" y="86360"/>
                  </a:lnTo>
                  <a:lnTo>
                    <a:pt x="234124" y="86360"/>
                  </a:lnTo>
                  <a:lnTo>
                    <a:pt x="234124" y="102870"/>
                  </a:lnTo>
                  <a:lnTo>
                    <a:pt x="240398" y="102870"/>
                  </a:lnTo>
                  <a:lnTo>
                    <a:pt x="240398" y="86360"/>
                  </a:lnTo>
                  <a:lnTo>
                    <a:pt x="245618" y="86360"/>
                  </a:lnTo>
                  <a:lnTo>
                    <a:pt x="245618" y="102870"/>
                  </a:lnTo>
                  <a:lnTo>
                    <a:pt x="251828" y="102870"/>
                  </a:lnTo>
                  <a:lnTo>
                    <a:pt x="251828" y="86360"/>
                  </a:lnTo>
                  <a:lnTo>
                    <a:pt x="255511" y="86360"/>
                  </a:lnTo>
                  <a:lnTo>
                    <a:pt x="255511" y="102870"/>
                  </a:lnTo>
                  <a:lnTo>
                    <a:pt x="261721" y="102870"/>
                  </a:lnTo>
                  <a:lnTo>
                    <a:pt x="261721" y="86360"/>
                  </a:lnTo>
                  <a:lnTo>
                    <a:pt x="265404" y="86360"/>
                  </a:lnTo>
                  <a:lnTo>
                    <a:pt x="265404" y="102870"/>
                  </a:lnTo>
                  <a:lnTo>
                    <a:pt x="271614" y="102870"/>
                  </a:lnTo>
                  <a:lnTo>
                    <a:pt x="271614" y="86360"/>
                  </a:lnTo>
                  <a:lnTo>
                    <a:pt x="276834" y="86360"/>
                  </a:lnTo>
                  <a:lnTo>
                    <a:pt x="276834" y="102870"/>
                  </a:lnTo>
                  <a:lnTo>
                    <a:pt x="283044" y="102870"/>
                  </a:lnTo>
                  <a:lnTo>
                    <a:pt x="283044" y="86360"/>
                  </a:lnTo>
                  <a:lnTo>
                    <a:pt x="286715" y="86360"/>
                  </a:lnTo>
                  <a:lnTo>
                    <a:pt x="286715" y="102870"/>
                  </a:lnTo>
                  <a:lnTo>
                    <a:pt x="292938" y="102870"/>
                  </a:lnTo>
                  <a:lnTo>
                    <a:pt x="292938" y="86360"/>
                  </a:lnTo>
                  <a:lnTo>
                    <a:pt x="296608" y="86360"/>
                  </a:lnTo>
                  <a:lnTo>
                    <a:pt x="296608" y="102870"/>
                  </a:lnTo>
                  <a:lnTo>
                    <a:pt x="302831" y="102870"/>
                  </a:lnTo>
                  <a:lnTo>
                    <a:pt x="302831" y="86360"/>
                  </a:lnTo>
                  <a:lnTo>
                    <a:pt x="308038" y="86360"/>
                  </a:lnTo>
                  <a:lnTo>
                    <a:pt x="308038" y="102870"/>
                  </a:lnTo>
                  <a:lnTo>
                    <a:pt x="314325" y="102870"/>
                  </a:lnTo>
                  <a:lnTo>
                    <a:pt x="314325" y="86360"/>
                  </a:lnTo>
                  <a:lnTo>
                    <a:pt x="317931" y="86360"/>
                  </a:lnTo>
                  <a:lnTo>
                    <a:pt x="317931" y="102870"/>
                  </a:lnTo>
                  <a:lnTo>
                    <a:pt x="324142" y="102870"/>
                  </a:lnTo>
                  <a:lnTo>
                    <a:pt x="324142" y="86360"/>
                  </a:lnTo>
                  <a:lnTo>
                    <a:pt x="327825" y="86360"/>
                  </a:lnTo>
                  <a:lnTo>
                    <a:pt x="327825" y="102870"/>
                  </a:lnTo>
                  <a:lnTo>
                    <a:pt x="334035" y="102870"/>
                  </a:lnTo>
                  <a:lnTo>
                    <a:pt x="334035" y="86360"/>
                  </a:lnTo>
                  <a:lnTo>
                    <a:pt x="339318" y="86360"/>
                  </a:lnTo>
                  <a:lnTo>
                    <a:pt x="339318" y="102870"/>
                  </a:lnTo>
                  <a:lnTo>
                    <a:pt x="345528" y="102870"/>
                  </a:lnTo>
                  <a:lnTo>
                    <a:pt x="345528" y="86360"/>
                  </a:lnTo>
                  <a:lnTo>
                    <a:pt x="349148" y="86360"/>
                  </a:lnTo>
                  <a:lnTo>
                    <a:pt x="349148" y="102870"/>
                  </a:lnTo>
                  <a:lnTo>
                    <a:pt x="355422" y="102870"/>
                  </a:lnTo>
                  <a:lnTo>
                    <a:pt x="355422" y="86360"/>
                  </a:lnTo>
                  <a:lnTo>
                    <a:pt x="359105" y="86360"/>
                  </a:lnTo>
                  <a:lnTo>
                    <a:pt x="359105" y="102870"/>
                  </a:lnTo>
                  <a:lnTo>
                    <a:pt x="365315" y="102870"/>
                  </a:lnTo>
                  <a:lnTo>
                    <a:pt x="365315" y="86360"/>
                  </a:lnTo>
                  <a:lnTo>
                    <a:pt x="369989" y="86360"/>
                  </a:lnTo>
                  <a:lnTo>
                    <a:pt x="369989" y="102870"/>
                  </a:lnTo>
                  <a:lnTo>
                    <a:pt x="376212" y="102870"/>
                  </a:lnTo>
                  <a:lnTo>
                    <a:pt x="376212" y="86360"/>
                  </a:lnTo>
                  <a:lnTo>
                    <a:pt x="379818" y="86360"/>
                  </a:lnTo>
                  <a:lnTo>
                    <a:pt x="379818" y="102870"/>
                  </a:lnTo>
                  <a:lnTo>
                    <a:pt x="386105" y="102870"/>
                  </a:lnTo>
                  <a:lnTo>
                    <a:pt x="386105" y="86360"/>
                  </a:lnTo>
                  <a:lnTo>
                    <a:pt x="389775" y="86360"/>
                  </a:lnTo>
                  <a:lnTo>
                    <a:pt x="389775" y="102870"/>
                  </a:lnTo>
                  <a:lnTo>
                    <a:pt x="395998" y="102870"/>
                  </a:lnTo>
                  <a:lnTo>
                    <a:pt x="395998" y="86360"/>
                  </a:lnTo>
                  <a:lnTo>
                    <a:pt x="401205" y="86360"/>
                  </a:lnTo>
                  <a:lnTo>
                    <a:pt x="401205" y="102870"/>
                  </a:lnTo>
                  <a:lnTo>
                    <a:pt x="407416" y="102870"/>
                  </a:lnTo>
                  <a:lnTo>
                    <a:pt x="407416" y="86360"/>
                  </a:lnTo>
                  <a:lnTo>
                    <a:pt x="411099" y="86360"/>
                  </a:lnTo>
                  <a:lnTo>
                    <a:pt x="411099" y="102870"/>
                  </a:lnTo>
                  <a:lnTo>
                    <a:pt x="417309" y="102870"/>
                  </a:lnTo>
                  <a:lnTo>
                    <a:pt x="417309" y="86360"/>
                  </a:lnTo>
                  <a:lnTo>
                    <a:pt x="421525" y="86360"/>
                  </a:lnTo>
                  <a:lnTo>
                    <a:pt x="421525" y="102870"/>
                  </a:lnTo>
                  <a:lnTo>
                    <a:pt x="427736" y="102870"/>
                  </a:lnTo>
                  <a:lnTo>
                    <a:pt x="427736" y="86360"/>
                  </a:lnTo>
                  <a:lnTo>
                    <a:pt x="432955" y="86360"/>
                  </a:lnTo>
                  <a:lnTo>
                    <a:pt x="432955" y="102870"/>
                  </a:lnTo>
                  <a:lnTo>
                    <a:pt x="439166" y="102870"/>
                  </a:lnTo>
                  <a:lnTo>
                    <a:pt x="439166" y="86360"/>
                  </a:lnTo>
                  <a:lnTo>
                    <a:pt x="442849" y="86360"/>
                  </a:lnTo>
                  <a:lnTo>
                    <a:pt x="442849" y="102870"/>
                  </a:lnTo>
                  <a:lnTo>
                    <a:pt x="449059" y="102870"/>
                  </a:lnTo>
                  <a:lnTo>
                    <a:pt x="449059" y="86360"/>
                  </a:lnTo>
                  <a:lnTo>
                    <a:pt x="452666" y="86360"/>
                  </a:lnTo>
                  <a:lnTo>
                    <a:pt x="452666" y="102870"/>
                  </a:lnTo>
                  <a:lnTo>
                    <a:pt x="458952" y="102870"/>
                  </a:lnTo>
                  <a:lnTo>
                    <a:pt x="458952" y="86360"/>
                  </a:lnTo>
                  <a:lnTo>
                    <a:pt x="463626" y="86360"/>
                  </a:lnTo>
                  <a:lnTo>
                    <a:pt x="463626" y="102870"/>
                  </a:lnTo>
                  <a:lnTo>
                    <a:pt x="469912" y="102870"/>
                  </a:lnTo>
                  <a:lnTo>
                    <a:pt x="469912" y="86360"/>
                  </a:lnTo>
                  <a:lnTo>
                    <a:pt x="473519" y="86360"/>
                  </a:lnTo>
                  <a:lnTo>
                    <a:pt x="473519" y="102870"/>
                  </a:lnTo>
                  <a:lnTo>
                    <a:pt x="479272" y="102870"/>
                  </a:lnTo>
                  <a:lnTo>
                    <a:pt x="479272" y="86360"/>
                  </a:lnTo>
                  <a:lnTo>
                    <a:pt x="483412" y="86360"/>
                  </a:lnTo>
                  <a:lnTo>
                    <a:pt x="483412" y="102870"/>
                  </a:lnTo>
                  <a:lnTo>
                    <a:pt x="489699" y="102870"/>
                  </a:lnTo>
                  <a:lnTo>
                    <a:pt x="489699" y="86360"/>
                  </a:lnTo>
                  <a:lnTo>
                    <a:pt x="494842" y="86360"/>
                  </a:lnTo>
                  <a:lnTo>
                    <a:pt x="494842" y="102870"/>
                  </a:lnTo>
                  <a:lnTo>
                    <a:pt x="501116" y="102870"/>
                  </a:lnTo>
                  <a:lnTo>
                    <a:pt x="501116" y="86360"/>
                  </a:lnTo>
                  <a:lnTo>
                    <a:pt x="504736" y="86360"/>
                  </a:lnTo>
                  <a:lnTo>
                    <a:pt x="504736" y="102870"/>
                  </a:lnTo>
                  <a:lnTo>
                    <a:pt x="510946" y="102870"/>
                  </a:lnTo>
                  <a:lnTo>
                    <a:pt x="510946" y="86360"/>
                  </a:lnTo>
                  <a:lnTo>
                    <a:pt x="514616" y="86360"/>
                  </a:lnTo>
                  <a:lnTo>
                    <a:pt x="514616" y="102870"/>
                  </a:lnTo>
                  <a:lnTo>
                    <a:pt x="520839" y="102870"/>
                  </a:lnTo>
                  <a:lnTo>
                    <a:pt x="520839" y="86360"/>
                  </a:lnTo>
                  <a:lnTo>
                    <a:pt x="526046" y="86360"/>
                  </a:lnTo>
                  <a:lnTo>
                    <a:pt x="526046" y="69850"/>
                  </a:lnTo>
                  <a:lnTo>
                    <a:pt x="521373" y="69850"/>
                  </a:lnTo>
                  <a:lnTo>
                    <a:pt x="521373" y="74930"/>
                  </a:lnTo>
                  <a:lnTo>
                    <a:pt x="521373" y="82550"/>
                  </a:lnTo>
                  <a:lnTo>
                    <a:pt x="515124" y="82550"/>
                  </a:lnTo>
                  <a:lnTo>
                    <a:pt x="515124" y="74930"/>
                  </a:lnTo>
                  <a:lnTo>
                    <a:pt x="521373" y="74930"/>
                  </a:lnTo>
                  <a:lnTo>
                    <a:pt x="521373" y="69850"/>
                  </a:lnTo>
                  <a:lnTo>
                    <a:pt x="510946" y="69850"/>
                  </a:lnTo>
                  <a:lnTo>
                    <a:pt x="510946" y="74930"/>
                  </a:lnTo>
                  <a:lnTo>
                    <a:pt x="510946" y="82550"/>
                  </a:lnTo>
                  <a:lnTo>
                    <a:pt x="504698" y="82550"/>
                  </a:lnTo>
                  <a:lnTo>
                    <a:pt x="504698" y="74930"/>
                  </a:lnTo>
                  <a:lnTo>
                    <a:pt x="510946" y="74930"/>
                  </a:lnTo>
                  <a:lnTo>
                    <a:pt x="510946" y="69850"/>
                  </a:lnTo>
                  <a:lnTo>
                    <a:pt x="501116" y="69850"/>
                  </a:lnTo>
                  <a:lnTo>
                    <a:pt x="501116" y="74930"/>
                  </a:lnTo>
                  <a:lnTo>
                    <a:pt x="501116" y="82550"/>
                  </a:lnTo>
                  <a:lnTo>
                    <a:pt x="494880" y="82550"/>
                  </a:lnTo>
                  <a:lnTo>
                    <a:pt x="494880" y="74930"/>
                  </a:lnTo>
                  <a:lnTo>
                    <a:pt x="501116" y="74930"/>
                  </a:lnTo>
                  <a:lnTo>
                    <a:pt x="501116" y="69850"/>
                  </a:lnTo>
                  <a:lnTo>
                    <a:pt x="490156" y="69850"/>
                  </a:lnTo>
                  <a:lnTo>
                    <a:pt x="490156" y="74930"/>
                  </a:lnTo>
                  <a:lnTo>
                    <a:pt x="490156" y="82550"/>
                  </a:lnTo>
                  <a:lnTo>
                    <a:pt x="483920" y="82550"/>
                  </a:lnTo>
                  <a:lnTo>
                    <a:pt x="483920" y="74930"/>
                  </a:lnTo>
                  <a:lnTo>
                    <a:pt x="490156" y="74930"/>
                  </a:lnTo>
                  <a:lnTo>
                    <a:pt x="490156" y="69850"/>
                  </a:lnTo>
                  <a:lnTo>
                    <a:pt x="479729" y="69850"/>
                  </a:lnTo>
                  <a:lnTo>
                    <a:pt x="479729" y="74930"/>
                  </a:lnTo>
                  <a:lnTo>
                    <a:pt x="479729" y="82550"/>
                  </a:lnTo>
                  <a:lnTo>
                    <a:pt x="473494" y="82550"/>
                  </a:lnTo>
                  <a:lnTo>
                    <a:pt x="473494" y="74930"/>
                  </a:lnTo>
                  <a:lnTo>
                    <a:pt x="479729" y="74930"/>
                  </a:lnTo>
                  <a:lnTo>
                    <a:pt x="479729" y="69850"/>
                  </a:lnTo>
                  <a:lnTo>
                    <a:pt x="469912" y="69850"/>
                  </a:lnTo>
                  <a:lnTo>
                    <a:pt x="469912" y="74930"/>
                  </a:lnTo>
                  <a:lnTo>
                    <a:pt x="469912" y="82550"/>
                  </a:lnTo>
                  <a:lnTo>
                    <a:pt x="463664" y="82550"/>
                  </a:lnTo>
                  <a:lnTo>
                    <a:pt x="463664" y="74930"/>
                  </a:lnTo>
                  <a:lnTo>
                    <a:pt x="469912" y="74930"/>
                  </a:lnTo>
                  <a:lnTo>
                    <a:pt x="469912" y="69850"/>
                  </a:lnTo>
                  <a:lnTo>
                    <a:pt x="458952" y="69850"/>
                  </a:lnTo>
                  <a:lnTo>
                    <a:pt x="458952" y="74930"/>
                  </a:lnTo>
                  <a:lnTo>
                    <a:pt x="458952" y="82550"/>
                  </a:lnTo>
                  <a:lnTo>
                    <a:pt x="452704" y="82550"/>
                  </a:lnTo>
                  <a:lnTo>
                    <a:pt x="452704" y="74930"/>
                  </a:lnTo>
                  <a:lnTo>
                    <a:pt x="458952" y="74930"/>
                  </a:lnTo>
                  <a:lnTo>
                    <a:pt x="458952" y="69850"/>
                  </a:lnTo>
                  <a:lnTo>
                    <a:pt x="458952" y="63500"/>
                  </a:lnTo>
                  <a:lnTo>
                    <a:pt x="448525" y="63500"/>
                  </a:lnTo>
                  <a:lnTo>
                    <a:pt x="448525" y="74930"/>
                  </a:lnTo>
                  <a:lnTo>
                    <a:pt x="448525" y="82550"/>
                  </a:lnTo>
                  <a:lnTo>
                    <a:pt x="442277" y="82550"/>
                  </a:lnTo>
                  <a:lnTo>
                    <a:pt x="442277" y="74930"/>
                  </a:lnTo>
                  <a:lnTo>
                    <a:pt x="448525" y="74930"/>
                  </a:lnTo>
                  <a:lnTo>
                    <a:pt x="448525" y="63500"/>
                  </a:lnTo>
                  <a:lnTo>
                    <a:pt x="442849" y="63500"/>
                  </a:lnTo>
                  <a:lnTo>
                    <a:pt x="442849" y="69850"/>
                  </a:lnTo>
                  <a:lnTo>
                    <a:pt x="438632" y="69850"/>
                  </a:lnTo>
                  <a:lnTo>
                    <a:pt x="438632" y="74930"/>
                  </a:lnTo>
                  <a:lnTo>
                    <a:pt x="438632" y="82550"/>
                  </a:lnTo>
                  <a:lnTo>
                    <a:pt x="432384" y="82550"/>
                  </a:lnTo>
                  <a:lnTo>
                    <a:pt x="432384" y="74930"/>
                  </a:lnTo>
                  <a:lnTo>
                    <a:pt x="438632" y="74930"/>
                  </a:lnTo>
                  <a:lnTo>
                    <a:pt x="438632" y="69850"/>
                  </a:lnTo>
                  <a:lnTo>
                    <a:pt x="427736" y="69850"/>
                  </a:lnTo>
                  <a:lnTo>
                    <a:pt x="427736" y="74930"/>
                  </a:lnTo>
                  <a:lnTo>
                    <a:pt x="427736" y="82550"/>
                  </a:lnTo>
                  <a:lnTo>
                    <a:pt x="421500" y="82550"/>
                  </a:lnTo>
                  <a:lnTo>
                    <a:pt x="421500" y="74930"/>
                  </a:lnTo>
                  <a:lnTo>
                    <a:pt x="427736" y="74930"/>
                  </a:lnTo>
                  <a:lnTo>
                    <a:pt x="427736" y="69850"/>
                  </a:lnTo>
                  <a:lnTo>
                    <a:pt x="417309" y="69850"/>
                  </a:lnTo>
                  <a:lnTo>
                    <a:pt x="417309" y="74930"/>
                  </a:lnTo>
                  <a:lnTo>
                    <a:pt x="417309" y="82550"/>
                  </a:lnTo>
                  <a:lnTo>
                    <a:pt x="411073" y="82550"/>
                  </a:lnTo>
                  <a:lnTo>
                    <a:pt x="411073" y="74930"/>
                  </a:lnTo>
                  <a:lnTo>
                    <a:pt x="417309" y="74930"/>
                  </a:lnTo>
                  <a:lnTo>
                    <a:pt x="417309" y="69850"/>
                  </a:lnTo>
                  <a:lnTo>
                    <a:pt x="407416" y="69850"/>
                  </a:lnTo>
                  <a:lnTo>
                    <a:pt x="407416" y="74930"/>
                  </a:lnTo>
                  <a:lnTo>
                    <a:pt x="407416" y="82550"/>
                  </a:lnTo>
                  <a:lnTo>
                    <a:pt x="401180" y="82550"/>
                  </a:lnTo>
                  <a:lnTo>
                    <a:pt x="401180" y="74930"/>
                  </a:lnTo>
                  <a:lnTo>
                    <a:pt x="407416" y="74930"/>
                  </a:lnTo>
                  <a:lnTo>
                    <a:pt x="407416" y="69850"/>
                  </a:lnTo>
                  <a:lnTo>
                    <a:pt x="396532" y="69850"/>
                  </a:lnTo>
                  <a:lnTo>
                    <a:pt x="396532" y="74930"/>
                  </a:lnTo>
                  <a:lnTo>
                    <a:pt x="396532" y="82550"/>
                  </a:lnTo>
                  <a:lnTo>
                    <a:pt x="390283" y="82550"/>
                  </a:lnTo>
                  <a:lnTo>
                    <a:pt x="390283" y="74930"/>
                  </a:lnTo>
                  <a:lnTo>
                    <a:pt x="396532" y="74930"/>
                  </a:lnTo>
                  <a:lnTo>
                    <a:pt x="396532" y="69850"/>
                  </a:lnTo>
                  <a:lnTo>
                    <a:pt x="386105" y="69850"/>
                  </a:lnTo>
                  <a:lnTo>
                    <a:pt x="386105" y="74930"/>
                  </a:lnTo>
                  <a:lnTo>
                    <a:pt x="386105" y="82550"/>
                  </a:lnTo>
                  <a:lnTo>
                    <a:pt x="379857" y="82550"/>
                  </a:lnTo>
                  <a:lnTo>
                    <a:pt x="379857" y="74930"/>
                  </a:lnTo>
                  <a:lnTo>
                    <a:pt x="386105" y="74930"/>
                  </a:lnTo>
                  <a:lnTo>
                    <a:pt x="386105" y="69850"/>
                  </a:lnTo>
                  <a:lnTo>
                    <a:pt x="376212" y="69850"/>
                  </a:lnTo>
                  <a:lnTo>
                    <a:pt x="376212" y="74930"/>
                  </a:lnTo>
                  <a:lnTo>
                    <a:pt x="376212" y="82550"/>
                  </a:lnTo>
                  <a:lnTo>
                    <a:pt x="369963" y="82550"/>
                  </a:lnTo>
                  <a:lnTo>
                    <a:pt x="369963" y="74930"/>
                  </a:lnTo>
                  <a:lnTo>
                    <a:pt x="376212" y="74930"/>
                  </a:lnTo>
                  <a:lnTo>
                    <a:pt x="376212" y="69850"/>
                  </a:lnTo>
                  <a:lnTo>
                    <a:pt x="365340" y="69850"/>
                  </a:lnTo>
                  <a:lnTo>
                    <a:pt x="365340" y="74930"/>
                  </a:lnTo>
                  <a:lnTo>
                    <a:pt x="365340" y="82550"/>
                  </a:lnTo>
                  <a:lnTo>
                    <a:pt x="359105" y="82550"/>
                  </a:lnTo>
                  <a:lnTo>
                    <a:pt x="359105" y="74930"/>
                  </a:lnTo>
                  <a:lnTo>
                    <a:pt x="365340" y="74930"/>
                  </a:lnTo>
                  <a:lnTo>
                    <a:pt x="365340" y="69850"/>
                  </a:lnTo>
                  <a:lnTo>
                    <a:pt x="355422" y="69850"/>
                  </a:lnTo>
                  <a:lnTo>
                    <a:pt x="355422" y="66040"/>
                  </a:lnTo>
                  <a:lnTo>
                    <a:pt x="355422" y="59690"/>
                  </a:lnTo>
                  <a:lnTo>
                    <a:pt x="355422" y="38100"/>
                  </a:lnTo>
                  <a:lnTo>
                    <a:pt x="354888" y="38100"/>
                  </a:lnTo>
                  <a:lnTo>
                    <a:pt x="354888" y="74930"/>
                  </a:lnTo>
                  <a:lnTo>
                    <a:pt x="354888" y="82550"/>
                  </a:lnTo>
                  <a:lnTo>
                    <a:pt x="348640" y="82550"/>
                  </a:lnTo>
                  <a:lnTo>
                    <a:pt x="348640" y="74930"/>
                  </a:lnTo>
                  <a:lnTo>
                    <a:pt x="354888" y="74930"/>
                  </a:lnTo>
                  <a:lnTo>
                    <a:pt x="354888" y="38100"/>
                  </a:lnTo>
                  <a:lnTo>
                    <a:pt x="349123" y="38100"/>
                  </a:lnTo>
                  <a:lnTo>
                    <a:pt x="349123" y="59690"/>
                  </a:lnTo>
                  <a:lnTo>
                    <a:pt x="349123" y="66040"/>
                  </a:lnTo>
                  <a:lnTo>
                    <a:pt x="344995" y="66040"/>
                  </a:lnTo>
                  <a:lnTo>
                    <a:pt x="344995" y="74930"/>
                  </a:lnTo>
                  <a:lnTo>
                    <a:pt x="344995" y="82550"/>
                  </a:lnTo>
                  <a:lnTo>
                    <a:pt x="338759" y="82550"/>
                  </a:lnTo>
                  <a:lnTo>
                    <a:pt x="338759" y="74930"/>
                  </a:lnTo>
                  <a:lnTo>
                    <a:pt x="344995" y="74930"/>
                  </a:lnTo>
                  <a:lnTo>
                    <a:pt x="344995" y="66040"/>
                  </a:lnTo>
                  <a:lnTo>
                    <a:pt x="334035" y="66040"/>
                  </a:lnTo>
                  <a:lnTo>
                    <a:pt x="334035" y="74930"/>
                  </a:lnTo>
                  <a:lnTo>
                    <a:pt x="334035" y="82550"/>
                  </a:lnTo>
                  <a:lnTo>
                    <a:pt x="327799" y="82550"/>
                  </a:lnTo>
                  <a:lnTo>
                    <a:pt x="327799" y="74930"/>
                  </a:lnTo>
                  <a:lnTo>
                    <a:pt x="334035" y="74930"/>
                  </a:lnTo>
                  <a:lnTo>
                    <a:pt x="334035" y="66040"/>
                  </a:lnTo>
                  <a:lnTo>
                    <a:pt x="334035" y="59690"/>
                  </a:lnTo>
                  <a:lnTo>
                    <a:pt x="349123" y="59690"/>
                  </a:lnTo>
                  <a:lnTo>
                    <a:pt x="349123" y="38100"/>
                  </a:lnTo>
                  <a:lnTo>
                    <a:pt x="343992" y="38100"/>
                  </a:lnTo>
                  <a:lnTo>
                    <a:pt x="343992" y="16510"/>
                  </a:lnTo>
                  <a:lnTo>
                    <a:pt x="369989" y="16510"/>
                  </a:lnTo>
                  <a:lnTo>
                    <a:pt x="369989" y="0"/>
                  </a:lnTo>
                  <a:lnTo>
                    <a:pt x="338721" y="0"/>
                  </a:lnTo>
                  <a:lnTo>
                    <a:pt x="338721" y="39370"/>
                  </a:lnTo>
                  <a:lnTo>
                    <a:pt x="328891" y="39370"/>
                  </a:lnTo>
                  <a:lnTo>
                    <a:pt x="328891" y="69850"/>
                  </a:lnTo>
                  <a:lnTo>
                    <a:pt x="323684" y="69850"/>
                  </a:lnTo>
                  <a:lnTo>
                    <a:pt x="323684" y="74930"/>
                  </a:lnTo>
                  <a:lnTo>
                    <a:pt x="323684" y="82550"/>
                  </a:lnTo>
                  <a:lnTo>
                    <a:pt x="317436" y="82550"/>
                  </a:lnTo>
                  <a:lnTo>
                    <a:pt x="317436" y="74930"/>
                  </a:lnTo>
                  <a:lnTo>
                    <a:pt x="323684" y="74930"/>
                  </a:lnTo>
                  <a:lnTo>
                    <a:pt x="323684" y="69850"/>
                  </a:lnTo>
                  <a:lnTo>
                    <a:pt x="313791" y="69850"/>
                  </a:lnTo>
                  <a:lnTo>
                    <a:pt x="313791" y="74930"/>
                  </a:lnTo>
                  <a:lnTo>
                    <a:pt x="313791" y="82550"/>
                  </a:lnTo>
                  <a:lnTo>
                    <a:pt x="307543" y="82550"/>
                  </a:lnTo>
                  <a:lnTo>
                    <a:pt x="307543" y="74930"/>
                  </a:lnTo>
                  <a:lnTo>
                    <a:pt x="313791" y="74930"/>
                  </a:lnTo>
                  <a:lnTo>
                    <a:pt x="313791" y="69850"/>
                  </a:lnTo>
                  <a:lnTo>
                    <a:pt x="302856" y="69850"/>
                  </a:lnTo>
                  <a:lnTo>
                    <a:pt x="302856" y="74930"/>
                  </a:lnTo>
                  <a:lnTo>
                    <a:pt x="302856" y="82550"/>
                  </a:lnTo>
                  <a:lnTo>
                    <a:pt x="296608" y="82550"/>
                  </a:lnTo>
                  <a:lnTo>
                    <a:pt x="296608" y="74930"/>
                  </a:lnTo>
                  <a:lnTo>
                    <a:pt x="302856" y="74930"/>
                  </a:lnTo>
                  <a:lnTo>
                    <a:pt x="302856" y="69850"/>
                  </a:lnTo>
                  <a:lnTo>
                    <a:pt x="292963" y="69850"/>
                  </a:lnTo>
                  <a:lnTo>
                    <a:pt x="292963" y="74930"/>
                  </a:lnTo>
                  <a:lnTo>
                    <a:pt x="292963" y="82550"/>
                  </a:lnTo>
                  <a:lnTo>
                    <a:pt x="286715" y="82550"/>
                  </a:lnTo>
                  <a:lnTo>
                    <a:pt x="286715" y="74930"/>
                  </a:lnTo>
                  <a:lnTo>
                    <a:pt x="292963" y="74930"/>
                  </a:lnTo>
                  <a:lnTo>
                    <a:pt x="292963" y="69850"/>
                  </a:lnTo>
                  <a:lnTo>
                    <a:pt x="282575" y="69850"/>
                  </a:lnTo>
                  <a:lnTo>
                    <a:pt x="282575" y="74930"/>
                  </a:lnTo>
                  <a:lnTo>
                    <a:pt x="282575" y="82550"/>
                  </a:lnTo>
                  <a:lnTo>
                    <a:pt x="276326" y="82550"/>
                  </a:lnTo>
                  <a:lnTo>
                    <a:pt x="276326" y="74930"/>
                  </a:lnTo>
                  <a:lnTo>
                    <a:pt x="282575" y="74930"/>
                  </a:lnTo>
                  <a:lnTo>
                    <a:pt x="282575" y="69850"/>
                  </a:lnTo>
                  <a:lnTo>
                    <a:pt x="271614" y="69850"/>
                  </a:lnTo>
                  <a:lnTo>
                    <a:pt x="271614" y="74930"/>
                  </a:lnTo>
                  <a:lnTo>
                    <a:pt x="271614" y="82550"/>
                  </a:lnTo>
                  <a:lnTo>
                    <a:pt x="265366" y="82550"/>
                  </a:lnTo>
                  <a:lnTo>
                    <a:pt x="265366" y="74930"/>
                  </a:lnTo>
                  <a:lnTo>
                    <a:pt x="271614" y="74930"/>
                  </a:lnTo>
                  <a:lnTo>
                    <a:pt x="271614" y="69850"/>
                  </a:lnTo>
                  <a:lnTo>
                    <a:pt x="261747" y="69850"/>
                  </a:lnTo>
                  <a:lnTo>
                    <a:pt x="261747" y="74930"/>
                  </a:lnTo>
                  <a:lnTo>
                    <a:pt x="261747" y="82550"/>
                  </a:lnTo>
                  <a:lnTo>
                    <a:pt x="255511" y="82550"/>
                  </a:lnTo>
                  <a:lnTo>
                    <a:pt x="255511" y="74930"/>
                  </a:lnTo>
                  <a:lnTo>
                    <a:pt x="261747" y="74930"/>
                  </a:lnTo>
                  <a:lnTo>
                    <a:pt x="261747" y="69850"/>
                  </a:lnTo>
                  <a:lnTo>
                    <a:pt x="251371" y="69850"/>
                  </a:lnTo>
                  <a:lnTo>
                    <a:pt x="251371" y="74930"/>
                  </a:lnTo>
                  <a:lnTo>
                    <a:pt x="251371" y="82550"/>
                  </a:lnTo>
                  <a:lnTo>
                    <a:pt x="245122" y="82550"/>
                  </a:lnTo>
                  <a:lnTo>
                    <a:pt x="245122" y="74930"/>
                  </a:lnTo>
                  <a:lnTo>
                    <a:pt x="251371" y="74930"/>
                  </a:lnTo>
                  <a:lnTo>
                    <a:pt x="251371" y="69850"/>
                  </a:lnTo>
                  <a:lnTo>
                    <a:pt x="240398" y="69850"/>
                  </a:lnTo>
                  <a:lnTo>
                    <a:pt x="240398" y="74930"/>
                  </a:lnTo>
                  <a:lnTo>
                    <a:pt x="240398" y="82550"/>
                  </a:lnTo>
                  <a:lnTo>
                    <a:pt x="234162" y="82550"/>
                  </a:lnTo>
                  <a:lnTo>
                    <a:pt x="234162" y="74930"/>
                  </a:lnTo>
                  <a:lnTo>
                    <a:pt x="240398" y="74930"/>
                  </a:lnTo>
                  <a:lnTo>
                    <a:pt x="240398" y="69850"/>
                  </a:lnTo>
                  <a:lnTo>
                    <a:pt x="240398" y="64770"/>
                  </a:lnTo>
                  <a:lnTo>
                    <a:pt x="230517" y="64770"/>
                  </a:lnTo>
                  <a:lnTo>
                    <a:pt x="230517" y="74930"/>
                  </a:lnTo>
                  <a:lnTo>
                    <a:pt x="230517" y="82550"/>
                  </a:lnTo>
                  <a:lnTo>
                    <a:pt x="224269" y="82550"/>
                  </a:lnTo>
                  <a:lnTo>
                    <a:pt x="224269" y="74930"/>
                  </a:lnTo>
                  <a:lnTo>
                    <a:pt x="230517" y="74930"/>
                  </a:lnTo>
                  <a:lnTo>
                    <a:pt x="230517" y="64770"/>
                  </a:lnTo>
                  <a:lnTo>
                    <a:pt x="224294" y="64770"/>
                  </a:lnTo>
                  <a:lnTo>
                    <a:pt x="224294" y="69850"/>
                  </a:lnTo>
                  <a:lnTo>
                    <a:pt x="220091" y="69850"/>
                  </a:lnTo>
                  <a:lnTo>
                    <a:pt x="220091" y="74930"/>
                  </a:lnTo>
                  <a:lnTo>
                    <a:pt x="220091" y="82550"/>
                  </a:lnTo>
                  <a:lnTo>
                    <a:pt x="213842" y="82550"/>
                  </a:lnTo>
                  <a:lnTo>
                    <a:pt x="213842" y="74930"/>
                  </a:lnTo>
                  <a:lnTo>
                    <a:pt x="220091" y="74930"/>
                  </a:lnTo>
                  <a:lnTo>
                    <a:pt x="220091" y="69850"/>
                  </a:lnTo>
                  <a:lnTo>
                    <a:pt x="209194" y="69850"/>
                  </a:lnTo>
                  <a:lnTo>
                    <a:pt x="209194" y="74930"/>
                  </a:lnTo>
                  <a:lnTo>
                    <a:pt x="209194" y="82550"/>
                  </a:lnTo>
                  <a:lnTo>
                    <a:pt x="202946" y="82550"/>
                  </a:lnTo>
                  <a:lnTo>
                    <a:pt x="202946" y="74930"/>
                  </a:lnTo>
                  <a:lnTo>
                    <a:pt x="209194" y="74930"/>
                  </a:lnTo>
                  <a:lnTo>
                    <a:pt x="209194" y="69850"/>
                  </a:lnTo>
                  <a:lnTo>
                    <a:pt x="199301" y="69850"/>
                  </a:lnTo>
                  <a:lnTo>
                    <a:pt x="199301" y="74930"/>
                  </a:lnTo>
                  <a:lnTo>
                    <a:pt x="199301" y="82550"/>
                  </a:lnTo>
                  <a:lnTo>
                    <a:pt x="193052" y="82550"/>
                  </a:lnTo>
                  <a:lnTo>
                    <a:pt x="193052" y="74930"/>
                  </a:lnTo>
                  <a:lnTo>
                    <a:pt x="199301" y="74930"/>
                  </a:lnTo>
                  <a:lnTo>
                    <a:pt x="199301" y="69850"/>
                  </a:lnTo>
                  <a:lnTo>
                    <a:pt x="188937" y="69850"/>
                  </a:lnTo>
                  <a:lnTo>
                    <a:pt x="188937" y="74930"/>
                  </a:lnTo>
                  <a:lnTo>
                    <a:pt x="188937" y="82550"/>
                  </a:lnTo>
                  <a:lnTo>
                    <a:pt x="182702" y="82550"/>
                  </a:lnTo>
                  <a:lnTo>
                    <a:pt x="182702" y="74930"/>
                  </a:lnTo>
                  <a:lnTo>
                    <a:pt x="188937" y="74930"/>
                  </a:lnTo>
                  <a:lnTo>
                    <a:pt x="188937" y="69850"/>
                  </a:lnTo>
                  <a:lnTo>
                    <a:pt x="177977" y="69850"/>
                  </a:lnTo>
                  <a:lnTo>
                    <a:pt x="177977" y="74930"/>
                  </a:lnTo>
                  <a:lnTo>
                    <a:pt x="177977" y="82550"/>
                  </a:lnTo>
                  <a:lnTo>
                    <a:pt x="171742" y="82550"/>
                  </a:lnTo>
                  <a:lnTo>
                    <a:pt x="171742" y="74930"/>
                  </a:lnTo>
                  <a:lnTo>
                    <a:pt x="177977" y="74930"/>
                  </a:lnTo>
                  <a:lnTo>
                    <a:pt x="177977" y="69850"/>
                  </a:lnTo>
                  <a:lnTo>
                    <a:pt x="168084" y="69850"/>
                  </a:lnTo>
                  <a:lnTo>
                    <a:pt x="162877" y="74930"/>
                  </a:lnTo>
                  <a:lnTo>
                    <a:pt x="162877" y="107950"/>
                  </a:lnTo>
                  <a:lnTo>
                    <a:pt x="168071" y="107950"/>
                  </a:lnTo>
                  <a:lnTo>
                    <a:pt x="167640" y="215900"/>
                  </a:lnTo>
                  <a:lnTo>
                    <a:pt x="167551" y="237490"/>
                  </a:lnTo>
                  <a:lnTo>
                    <a:pt x="135280" y="237490"/>
                  </a:lnTo>
                  <a:lnTo>
                    <a:pt x="124891" y="227330"/>
                  </a:lnTo>
                  <a:lnTo>
                    <a:pt x="119697" y="222250"/>
                  </a:lnTo>
                  <a:lnTo>
                    <a:pt x="119697" y="220980"/>
                  </a:lnTo>
                  <a:lnTo>
                    <a:pt x="119697" y="215900"/>
                  </a:lnTo>
                  <a:lnTo>
                    <a:pt x="115493" y="215900"/>
                  </a:lnTo>
                  <a:lnTo>
                    <a:pt x="115493" y="227330"/>
                  </a:lnTo>
                  <a:lnTo>
                    <a:pt x="115493" y="314960"/>
                  </a:lnTo>
                  <a:lnTo>
                    <a:pt x="105664" y="314960"/>
                  </a:lnTo>
                  <a:lnTo>
                    <a:pt x="105664" y="242570"/>
                  </a:lnTo>
                  <a:lnTo>
                    <a:pt x="100457" y="242570"/>
                  </a:lnTo>
                  <a:lnTo>
                    <a:pt x="100457" y="314960"/>
                  </a:lnTo>
                  <a:lnTo>
                    <a:pt x="89027" y="314960"/>
                  </a:lnTo>
                  <a:lnTo>
                    <a:pt x="89027" y="236220"/>
                  </a:lnTo>
                  <a:lnTo>
                    <a:pt x="93700" y="236220"/>
                  </a:lnTo>
                  <a:lnTo>
                    <a:pt x="93700" y="231140"/>
                  </a:lnTo>
                  <a:lnTo>
                    <a:pt x="62433" y="231140"/>
                  </a:lnTo>
                  <a:lnTo>
                    <a:pt x="62433" y="236220"/>
                  </a:lnTo>
                  <a:lnTo>
                    <a:pt x="68707" y="236220"/>
                  </a:lnTo>
                  <a:lnTo>
                    <a:pt x="68707" y="314960"/>
                  </a:lnTo>
                  <a:lnTo>
                    <a:pt x="57746" y="314960"/>
                  </a:lnTo>
                  <a:lnTo>
                    <a:pt x="57746" y="242570"/>
                  </a:lnTo>
                  <a:lnTo>
                    <a:pt x="52603" y="242570"/>
                  </a:lnTo>
                  <a:lnTo>
                    <a:pt x="52603" y="314960"/>
                  </a:lnTo>
                  <a:lnTo>
                    <a:pt x="43243" y="314960"/>
                  </a:lnTo>
                  <a:lnTo>
                    <a:pt x="43243" y="227330"/>
                  </a:lnTo>
                  <a:lnTo>
                    <a:pt x="115493" y="227330"/>
                  </a:lnTo>
                  <a:lnTo>
                    <a:pt x="115493" y="215900"/>
                  </a:lnTo>
                  <a:lnTo>
                    <a:pt x="115023" y="215900"/>
                  </a:lnTo>
                  <a:lnTo>
                    <a:pt x="115023" y="220980"/>
                  </a:lnTo>
                  <a:lnTo>
                    <a:pt x="93700" y="220980"/>
                  </a:lnTo>
                  <a:lnTo>
                    <a:pt x="93700" y="215900"/>
                  </a:lnTo>
                  <a:lnTo>
                    <a:pt x="62433" y="215900"/>
                  </a:lnTo>
                  <a:lnTo>
                    <a:pt x="62433" y="222250"/>
                  </a:lnTo>
                  <a:lnTo>
                    <a:pt x="42646" y="222250"/>
                  </a:lnTo>
                  <a:lnTo>
                    <a:pt x="42646" y="217170"/>
                  </a:lnTo>
                  <a:lnTo>
                    <a:pt x="36423" y="217170"/>
                  </a:lnTo>
                  <a:lnTo>
                    <a:pt x="36423" y="316230"/>
                  </a:lnTo>
                  <a:lnTo>
                    <a:pt x="0" y="316230"/>
                  </a:lnTo>
                  <a:lnTo>
                    <a:pt x="0" y="325120"/>
                  </a:lnTo>
                  <a:lnTo>
                    <a:pt x="686854" y="325120"/>
                  </a:lnTo>
                  <a:lnTo>
                    <a:pt x="686854" y="316230"/>
                  </a:lnTo>
                  <a:close/>
                </a:path>
                <a:path w="688975" h="516254">
                  <a:moveTo>
                    <a:pt x="688924" y="396925"/>
                  </a:moveTo>
                  <a:lnTo>
                    <a:pt x="686320" y="390156"/>
                  </a:lnTo>
                  <a:lnTo>
                    <a:pt x="683514" y="387032"/>
                  </a:lnTo>
                  <a:lnTo>
                    <a:pt x="681634" y="384962"/>
                  </a:lnTo>
                  <a:lnTo>
                    <a:pt x="676427" y="379755"/>
                  </a:lnTo>
                  <a:lnTo>
                    <a:pt x="676427" y="400050"/>
                  </a:lnTo>
                  <a:lnTo>
                    <a:pt x="676427" y="412534"/>
                  </a:lnTo>
                  <a:lnTo>
                    <a:pt x="675525" y="417220"/>
                  </a:lnTo>
                  <a:lnTo>
                    <a:pt x="675424" y="417741"/>
                  </a:lnTo>
                  <a:lnTo>
                    <a:pt x="672287" y="420852"/>
                  </a:lnTo>
                  <a:lnTo>
                    <a:pt x="669671" y="423976"/>
                  </a:lnTo>
                  <a:lnTo>
                    <a:pt x="666064" y="425538"/>
                  </a:lnTo>
                  <a:lnTo>
                    <a:pt x="657174" y="425538"/>
                  </a:lnTo>
                  <a:lnTo>
                    <a:pt x="653503" y="423976"/>
                  </a:lnTo>
                  <a:lnTo>
                    <a:pt x="650430" y="420852"/>
                  </a:lnTo>
                  <a:lnTo>
                    <a:pt x="647827" y="417220"/>
                  </a:lnTo>
                  <a:lnTo>
                    <a:pt x="646290" y="412534"/>
                  </a:lnTo>
                  <a:lnTo>
                    <a:pt x="646290" y="400050"/>
                  </a:lnTo>
                  <a:lnTo>
                    <a:pt x="647827" y="394843"/>
                  </a:lnTo>
                  <a:lnTo>
                    <a:pt x="649897" y="391718"/>
                  </a:lnTo>
                  <a:lnTo>
                    <a:pt x="653034" y="388607"/>
                  </a:lnTo>
                  <a:lnTo>
                    <a:pt x="656640" y="387032"/>
                  </a:lnTo>
                  <a:lnTo>
                    <a:pt x="665530" y="387032"/>
                  </a:lnTo>
                  <a:lnTo>
                    <a:pt x="669671" y="388607"/>
                  </a:lnTo>
                  <a:lnTo>
                    <a:pt x="672287" y="391718"/>
                  </a:lnTo>
                  <a:lnTo>
                    <a:pt x="674890" y="395363"/>
                  </a:lnTo>
                  <a:lnTo>
                    <a:pt x="676427" y="400050"/>
                  </a:lnTo>
                  <a:lnTo>
                    <a:pt x="676427" y="379755"/>
                  </a:lnTo>
                  <a:lnTo>
                    <a:pt x="670204" y="377151"/>
                  </a:lnTo>
                  <a:lnTo>
                    <a:pt x="657174" y="377151"/>
                  </a:lnTo>
                  <a:lnTo>
                    <a:pt x="653503" y="377672"/>
                  </a:lnTo>
                  <a:lnTo>
                    <a:pt x="649897" y="379234"/>
                  </a:lnTo>
                  <a:lnTo>
                    <a:pt x="647280" y="380276"/>
                  </a:lnTo>
                  <a:lnTo>
                    <a:pt x="634784" y="401091"/>
                  </a:lnTo>
                  <a:lnTo>
                    <a:pt x="634784" y="415658"/>
                  </a:lnTo>
                  <a:lnTo>
                    <a:pt x="636866" y="422427"/>
                  </a:lnTo>
                  <a:lnTo>
                    <a:pt x="642137" y="427621"/>
                  </a:lnTo>
                  <a:lnTo>
                    <a:pt x="646823" y="432828"/>
                  </a:lnTo>
                  <a:lnTo>
                    <a:pt x="653503" y="435432"/>
                  </a:lnTo>
                  <a:lnTo>
                    <a:pt x="670204" y="435432"/>
                  </a:lnTo>
                  <a:lnTo>
                    <a:pt x="676960" y="432828"/>
                  </a:lnTo>
                  <a:lnTo>
                    <a:pt x="683514" y="425538"/>
                  </a:lnTo>
                  <a:lnTo>
                    <a:pt x="686320" y="422427"/>
                  </a:lnTo>
                  <a:lnTo>
                    <a:pt x="688924" y="415137"/>
                  </a:lnTo>
                  <a:lnTo>
                    <a:pt x="688924" y="3969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2970" y="5493163"/>
              <a:ext cx="497508" cy="6764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8489048" y="4981321"/>
              <a:ext cx="1586230" cy="551815"/>
            </a:xfrm>
            <a:custGeom>
              <a:avLst/>
              <a:gdLst/>
              <a:ahLst/>
              <a:cxnLst/>
              <a:rect l="l" t="t" r="r" b="b"/>
              <a:pathLst>
                <a:path w="1586229" h="551814">
                  <a:moveTo>
                    <a:pt x="90424" y="447421"/>
                  </a:moveTo>
                  <a:lnTo>
                    <a:pt x="65303" y="447421"/>
                  </a:lnTo>
                  <a:lnTo>
                    <a:pt x="45453" y="499033"/>
                  </a:lnTo>
                  <a:lnTo>
                    <a:pt x="25463" y="447421"/>
                  </a:lnTo>
                  <a:lnTo>
                    <a:pt x="0" y="447421"/>
                  </a:lnTo>
                  <a:lnTo>
                    <a:pt x="0" y="457720"/>
                  </a:lnTo>
                  <a:lnTo>
                    <a:pt x="6680" y="457720"/>
                  </a:lnTo>
                  <a:lnTo>
                    <a:pt x="6680" y="505142"/>
                  </a:lnTo>
                  <a:lnTo>
                    <a:pt x="0" y="505142"/>
                  </a:lnTo>
                  <a:lnTo>
                    <a:pt x="0" y="515454"/>
                  </a:lnTo>
                  <a:lnTo>
                    <a:pt x="25400" y="515454"/>
                  </a:lnTo>
                  <a:lnTo>
                    <a:pt x="25400" y="505142"/>
                  </a:lnTo>
                  <a:lnTo>
                    <a:pt x="19113" y="505142"/>
                  </a:lnTo>
                  <a:lnTo>
                    <a:pt x="19113" y="464235"/>
                  </a:lnTo>
                  <a:lnTo>
                    <a:pt x="18986" y="461606"/>
                  </a:lnTo>
                  <a:lnTo>
                    <a:pt x="19113" y="461606"/>
                  </a:lnTo>
                  <a:lnTo>
                    <a:pt x="40500" y="515454"/>
                  </a:lnTo>
                  <a:lnTo>
                    <a:pt x="49860" y="515454"/>
                  </a:lnTo>
                  <a:lnTo>
                    <a:pt x="71247" y="461606"/>
                  </a:lnTo>
                  <a:lnTo>
                    <a:pt x="71450" y="461606"/>
                  </a:lnTo>
                  <a:lnTo>
                    <a:pt x="71247" y="464235"/>
                  </a:lnTo>
                  <a:lnTo>
                    <a:pt x="71247" y="505142"/>
                  </a:lnTo>
                  <a:lnTo>
                    <a:pt x="65036" y="505142"/>
                  </a:lnTo>
                  <a:lnTo>
                    <a:pt x="65036" y="515454"/>
                  </a:lnTo>
                  <a:lnTo>
                    <a:pt x="90424" y="515454"/>
                  </a:lnTo>
                  <a:lnTo>
                    <a:pt x="90424" y="505142"/>
                  </a:lnTo>
                  <a:lnTo>
                    <a:pt x="83680" y="505142"/>
                  </a:lnTo>
                  <a:lnTo>
                    <a:pt x="83680" y="457720"/>
                  </a:lnTo>
                  <a:lnTo>
                    <a:pt x="90424" y="457720"/>
                  </a:lnTo>
                  <a:lnTo>
                    <a:pt x="90424" y="447421"/>
                  </a:lnTo>
                  <a:close/>
                </a:path>
                <a:path w="1586229" h="551814">
                  <a:moveTo>
                    <a:pt x="169964" y="447421"/>
                  </a:moveTo>
                  <a:lnTo>
                    <a:pt x="151041" y="447421"/>
                  </a:lnTo>
                  <a:lnTo>
                    <a:pt x="118694" y="497192"/>
                  </a:lnTo>
                  <a:lnTo>
                    <a:pt x="118694" y="457733"/>
                  </a:lnTo>
                  <a:lnTo>
                    <a:pt x="125247" y="457733"/>
                  </a:lnTo>
                  <a:lnTo>
                    <a:pt x="125247" y="447421"/>
                  </a:lnTo>
                  <a:lnTo>
                    <a:pt x="99580" y="447421"/>
                  </a:lnTo>
                  <a:lnTo>
                    <a:pt x="99580" y="457733"/>
                  </a:lnTo>
                  <a:lnTo>
                    <a:pt x="106273" y="457733"/>
                  </a:lnTo>
                  <a:lnTo>
                    <a:pt x="106273" y="505142"/>
                  </a:lnTo>
                  <a:lnTo>
                    <a:pt x="99580" y="505142"/>
                  </a:lnTo>
                  <a:lnTo>
                    <a:pt x="99580" y="515454"/>
                  </a:lnTo>
                  <a:lnTo>
                    <a:pt x="118427" y="515454"/>
                  </a:lnTo>
                  <a:lnTo>
                    <a:pt x="150850" y="465696"/>
                  </a:lnTo>
                  <a:lnTo>
                    <a:pt x="150850" y="505142"/>
                  </a:lnTo>
                  <a:lnTo>
                    <a:pt x="144360" y="505142"/>
                  </a:lnTo>
                  <a:lnTo>
                    <a:pt x="144360" y="515454"/>
                  </a:lnTo>
                  <a:lnTo>
                    <a:pt x="169964" y="515454"/>
                  </a:lnTo>
                  <a:lnTo>
                    <a:pt x="169964" y="505142"/>
                  </a:lnTo>
                  <a:lnTo>
                    <a:pt x="163271" y="505142"/>
                  </a:lnTo>
                  <a:lnTo>
                    <a:pt x="163271" y="457733"/>
                  </a:lnTo>
                  <a:lnTo>
                    <a:pt x="169964" y="457733"/>
                  </a:lnTo>
                  <a:lnTo>
                    <a:pt x="169964" y="447421"/>
                  </a:lnTo>
                  <a:close/>
                </a:path>
                <a:path w="1586229" h="551814">
                  <a:moveTo>
                    <a:pt x="248018" y="447421"/>
                  </a:moveTo>
                  <a:lnTo>
                    <a:pt x="222161" y="447421"/>
                  </a:lnTo>
                  <a:lnTo>
                    <a:pt x="222161" y="457720"/>
                  </a:lnTo>
                  <a:lnTo>
                    <a:pt x="228904" y="457720"/>
                  </a:lnTo>
                  <a:lnTo>
                    <a:pt x="228904" y="474637"/>
                  </a:lnTo>
                  <a:lnTo>
                    <a:pt x="198234" y="474637"/>
                  </a:lnTo>
                  <a:lnTo>
                    <a:pt x="198234" y="457720"/>
                  </a:lnTo>
                  <a:lnTo>
                    <a:pt x="204978" y="457720"/>
                  </a:lnTo>
                  <a:lnTo>
                    <a:pt x="204978" y="447421"/>
                  </a:lnTo>
                  <a:lnTo>
                    <a:pt x="179120" y="447421"/>
                  </a:lnTo>
                  <a:lnTo>
                    <a:pt x="179120" y="457720"/>
                  </a:lnTo>
                  <a:lnTo>
                    <a:pt x="185801" y="457720"/>
                  </a:lnTo>
                  <a:lnTo>
                    <a:pt x="185801" y="505142"/>
                  </a:lnTo>
                  <a:lnTo>
                    <a:pt x="179120" y="505142"/>
                  </a:lnTo>
                  <a:lnTo>
                    <a:pt x="179120" y="515454"/>
                  </a:lnTo>
                  <a:lnTo>
                    <a:pt x="204978" y="515454"/>
                  </a:lnTo>
                  <a:lnTo>
                    <a:pt x="204978" y="505142"/>
                  </a:lnTo>
                  <a:lnTo>
                    <a:pt x="198234" y="505142"/>
                  </a:lnTo>
                  <a:lnTo>
                    <a:pt x="198234" y="484949"/>
                  </a:lnTo>
                  <a:lnTo>
                    <a:pt x="228904" y="484949"/>
                  </a:lnTo>
                  <a:lnTo>
                    <a:pt x="228904" y="505142"/>
                  </a:lnTo>
                  <a:lnTo>
                    <a:pt x="222161" y="505142"/>
                  </a:lnTo>
                  <a:lnTo>
                    <a:pt x="222161" y="515454"/>
                  </a:lnTo>
                  <a:lnTo>
                    <a:pt x="248018" y="515454"/>
                  </a:lnTo>
                  <a:lnTo>
                    <a:pt x="248018" y="505142"/>
                  </a:lnTo>
                  <a:lnTo>
                    <a:pt x="241274" y="505142"/>
                  </a:lnTo>
                  <a:lnTo>
                    <a:pt x="241274" y="457720"/>
                  </a:lnTo>
                  <a:lnTo>
                    <a:pt x="248018" y="457720"/>
                  </a:lnTo>
                  <a:lnTo>
                    <a:pt x="248018" y="447421"/>
                  </a:lnTo>
                  <a:close/>
                </a:path>
                <a:path w="1586229" h="551814">
                  <a:moveTo>
                    <a:pt x="318058" y="492213"/>
                  </a:moveTo>
                  <a:lnTo>
                    <a:pt x="305701" y="492213"/>
                  </a:lnTo>
                  <a:lnTo>
                    <a:pt x="305295" y="499529"/>
                  </a:lnTo>
                  <a:lnTo>
                    <a:pt x="300418" y="507212"/>
                  </a:lnTo>
                  <a:lnTo>
                    <a:pt x="289191" y="507212"/>
                  </a:lnTo>
                  <a:lnTo>
                    <a:pt x="280746" y="505536"/>
                  </a:lnTo>
                  <a:lnTo>
                    <a:pt x="274078" y="500646"/>
                  </a:lnTo>
                  <a:lnTo>
                    <a:pt x="269709" y="492772"/>
                  </a:lnTo>
                  <a:lnTo>
                    <a:pt x="268135" y="482130"/>
                  </a:lnTo>
                  <a:lnTo>
                    <a:pt x="269087" y="472046"/>
                  </a:lnTo>
                  <a:lnTo>
                    <a:pt x="272313" y="463613"/>
                  </a:lnTo>
                  <a:lnTo>
                    <a:pt x="278396" y="457822"/>
                  </a:lnTo>
                  <a:lnTo>
                    <a:pt x="287921" y="455676"/>
                  </a:lnTo>
                  <a:lnTo>
                    <a:pt x="300621" y="455676"/>
                  </a:lnTo>
                  <a:lnTo>
                    <a:pt x="305028" y="463651"/>
                  </a:lnTo>
                  <a:lnTo>
                    <a:pt x="305765" y="469290"/>
                  </a:lnTo>
                  <a:lnTo>
                    <a:pt x="316128" y="469290"/>
                  </a:lnTo>
                  <a:lnTo>
                    <a:pt x="316128" y="447421"/>
                  </a:lnTo>
                  <a:lnTo>
                    <a:pt x="305765" y="447421"/>
                  </a:lnTo>
                  <a:lnTo>
                    <a:pt x="305765" y="453161"/>
                  </a:lnTo>
                  <a:lnTo>
                    <a:pt x="301752" y="448284"/>
                  </a:lnTo>
                  <a:lnTo>
                    <a:pt x="295275" y="445389"/>
                  </a:lnTo>
                  <a:lnTo>
                    <a:pt x="287058" y="445389"/>
                  </a:lnTo>
                  <a:lnTo>
                    <a:pt x="274853" y="447268"/>
                  </a:lnTo>
                  <a:lnTo>
                    <a:pt x="264579" y="453504"/>
                  </a:lnTo>
                  <a:lnTo>
                    <a:pt x="257479" y="464985"/>
                  </a:lnTo>
                  <a:lnTo>
                    <a:pt x="254838" y="482612"/>
                  </a:lnTo>
                  <a:lnTo>
                    <a:pt x="259372" y="502577"/>
                  </a:lnTo>
                  <a:lnTo>
                    <a:pt x="269735" y="512953"/>
                  </a:lnTo>
                  <a:lnTo>
                    <a:pt x="281089" y="516890"/>
                  </a:lnTo>
                  <a:lnTo>
                    <a:pt x="288594" y="517499"/>
                  </a:lnTo>
                  <a:lnTo>
                    <a:pt x="302755" y="514997"/>
                  </a:lnTo>
                  <a:lnTo>
                    <a:pt x="311569" y="508736"/>
                  </a:lnTo>
                  <a:lnTo>
                    <a:pt x="316268" y="500519"/>
                  </a:lnTo>
                  <a:lnTo>
                    <a:pt x="318058" y="492213"/>
                  </a:lnTo>
                  <a:close/>
                </a:path>
                <a:path w="1586229" h="551814">
                  <a:moveTo>
                    <a:pt x="387642" y="447421"/>
                  </a:moveTo>
                  <a:lnTo>
                    <a:pt x="323481" y="447421"/>
                  </a:lnTo>
                  <a:lnTo>
                    <a:pt x="323481" y="472313"/>
                  </a:lnTo>
                  <a:lnTo>
                    <a:pt x="333768" y="472313"/>
                  </a:lnTo>
                  <a:lnTo>
                    <a:pt x="333768" y="457720"/>
                  </a:lnTo>
                  <a:lnTo>
                    <a:pt x="349275" y="457720"/>
                  </a:lnTo>
                  <a:lnTo>
                    <a:pt x="349275" y="505142"/>
                  </a:lnTo>
                  <a:lnTo>
                    <a:pt x="342519" y="505142"/>
                  </a:lnTo>
                  <a:lnTo>
                    <a:pt x="342519" y="515454"/>
                  </a:lnTo>
                  <a:lnTo>
                    <a:pt x="368452" y="515454"/>
                  </a:lnTo>
                  <a:lnTo>
                    <a:pt x="368452" y="505142"/>
                  </a:lnTo>
                  <a:lnTo>
                    <a:pt x="361708" y="505142"/>
                  </a:lnTo>
                  <a:lnTo>
                    <a:pt x="361708" y="457720"/>
                  </a:lnTo>
                  <a:lnTo>
                    <a:pt x="377278" y="457720"/>
                  </a:lnTo>
                  <a:lnTo>
                    <a:pt x="377278" y="472313"/>
                  </a:lnTo>
                  <a:lnTo>
                    <a:pt x="387642" y="472313"/>
                  </a:lnTo>
                  <a:lnTo>
                    <a:pt x="387642" y="447421"/>
                  </a:lnTo>
                  <a:close/>
                </a:path>
                <a:path w="1586229" h="551814">
                  <a:moveTo>
                    <a:pt x="455066" y="468718"/>
                  </a:moveTo>
                  <a:lnTo>
                    <a:pt x="452361" y="457733"/>
                  </a:lnTo>
                  <a:lnTo>
                    <a:pt x="445516" y="451180"/>
                  </a:lnTo>
                  <a:lnTo>
                    <a:pt x="442239" y="450062"/>
                  </a:lnTo>
                  <a:lnTo>
                    <a:pt x="442239" y="458800"/>
                  </a:lnTo>
                  <a:lnTo>
                    <a:pt x="442239" y="478243"/>
                  </a:lnTo>
                  <a:lnTo>
                    <a:pt x="433412" y="480072"/>
                  </a:lnTo>
                  <a:lnTo>
                    <a:pt x="413969" y="480072"/>
                  </a:lnTo>
                  <a:lnTo>
                    <a:pt x="413969" y="457733"/>
                  </a:lnTo>
                  <a:lnTo>
                    <a:pt x="432612" y="457733"/>
                  </a:lnTo>
                  <a:lnTo>
                    <a:pt x="442239" y="458800"/>
                  </a:lnTo>
                  <a:lnTo>
                    <a:pt x="442239" y="450062"/>
                  </a:lnTo>
                  <a:lnTo>
                    <a:pt x="436689" y="448157"/>
                  </a:lnTo>
                  <a:lnTo>
                    <a:pt x="427939" y="447421"/>
                  </a:lnTo>
                  <a:lnTo>
                    <a:pt x="394792" y="447421"/>
                  </a:lnTo>
                  <a:lnTo>
                    <a:pt x="394792" y="457733"/>
                  </a:lnTo>
                  <a:lnTo>
                    <a:pt x="401472" y="457733"/>
                  </a:lnTo>
                  <a:lnTo>
                    <a:pt x="401472" y="505155"/>
                  </a:lnTo>
                  <a:lnTo>
                    <a:pt x="394792" y="505155"/>
                  </a:lnTo>
                  <a:lnTo>
                    <a:pt x="394792" y="515454"/>
                  </a:lnTo>
                  <a:lnTo>
                    <a:pt x="420649" y="515454"/>
                  </a:lnTo>
                  <a:lnTo>
                    <a:pt x="420649" y="505155"/>
                  </a:lnTo>
                  <a:lnTo>
                    <a:pt x="413969" y="505155"/>
                  </a:lnTo>
                  <a:lnTo>
                    <a:pt x="413969" y="490385"/>
                  </a:lnTo>
                  <a:lnTo>
                    <a:pt x="427799" y="490385"/>
                  </a:lnTo>
                  <a:lnTo>
                    <a:pt x="440270" y="488619"/>
                  </a:lnTo>
                  <a:lnTo>
                    <a:pt x="448729" y="483857"/>
                  </a:lnTo>
                  <a:lnTo>
                    <a:pt x="451358" y="480072"/>
                  </a:lnTo>
                  <a:lnTo>
                    <a:pt x="453542" y="476935"/>
                  </a:lnTo>
                  <a:lnTo>
                    <a:pt x="455066" y="468718"/>
                  </a:lnTo>
                  <a:close/>
                </a:path>
                <a:path w="1586229" h="551814">
                  <a:moveTo>
                    <a:pt x="528650" y="481444"/>
                  </a:moveTo>
                  <a:lnTo>
                    <a:pt x="524281" y="460921"/>
                  </a:lnTo>
                  <a:lnTo>
                    <a:pt x="519366" y="455676"/>
                  </a:lnTo>
                  <a:lnTo>
                    <a:pt x="515353" y="451396"/>
                  </a:lnTo>
                  <a:lnTo>
                    <a:pt x="515353" y="481444"/>
                  </a:lnTo>
                  <a:lnTo>
                    <a:pt x="514591" y="489902"/>
                  </a:lnTo>
                  <a:lnTo>
                    <a:pt x="511644" y="498271"/>
                  </a:lnTo>
                  <a:lnTo>
                    <a:pt x="505548" y="504672"/>
                  </a:lnTo>
                  <a:lnTo>
                    <a:pt x="495300" y="507225"/>
                  </a:lnTo>
                  <a:lnTo>
                    <a:pt x="485101" y="504672"/>
                  </a:lnTo>
                  <a:lnTo>
                    <a:pt x="479018" y="498271"/>
                  </a:lnTo>
                  <a:lnTo>
                    <a:pt x="476084" y="489902"/>
                  </a:lnTo>
                  <a:lnTo>
                    <a:pt x="475322" y="481444"/>
                  </a:lnTo>
                  <a:lnTo>
                    <a:pt x="476084" y="472986"/>
                  </a:lnTo>
                  <a:lnTo>
                    <a:pt x="479018" y="464616"/>
                  </a:lnTo>
                  <a:lnTo>
                    <a:pt x="485101" y="458228"/>
                  </a:lnTo>
                  <a:lnTo>
                    <a:pt x="495300" y="455676"/>
                  </a:lnTo>
                  <a:lnTo>
                    <a:pt x="505548" y="458228"/>
                  </a:lnTo>
                  <a:lnTo>
                    <a:pt x="511644" y="464616"/>
                  </a:lnTo>
                  <a:lnTo>
                    <a:pt x="514591" y="472986"/>
                  </a:lnTo>
                  <a:lnTo>
                    <a:pt x="515353" y="481444"/>
                  </a:lnTo>
                  <a:lnTo>
                    <a:pt x="515353" y="451396"/>
                  </a:lnTo>
                  <a:lnTo>
                    <a:pt x="514210" y="450176"/>
                  </a:lnTo>
                  <a:lnTo>
                    <a:pt x="503021" y="446049"/>
                  </a:lnTo>
                  <a:lnTo>
                    <a:pt x="495300" y="445376"/>
                  </a:lnTo>
                  <a:lnTo>
                    <a:pt x="487629" y="446049"/>
                  </a:lnTo>
                  <a:lnTo>
                    <a:pt x="476453" y="450176"/>
                  </a:lnTo>
                  <a:lnTo>
                    <a:pt x="466394" y="460921"/>
                  </a:lnTo>
                  <a:lnTo>
                    <a:pt x="462026" y="481444"/>
                  </a:lnTo>
                  <a:lnTo>
                    <a:pt x="466394" y="501967"/>
                  </a:lnTo>
                  <a:lnTo>
                    <a:pt x="476453" y="512711"/>
                  </a:lnTo>
                  <a:lnTo>
                    <a:pt x="487629" y="516839"/>
                  </a:lnTo>
                  <a:lnTo>
                    <a:pt x="495300" y="517499"/>
                  </a:lnTo>
                  <a:lnTo>
                    <a:pt x="503021" y="516839"/>
                  </a:lnTo>
                  <a:lnTo>
                    <a:pt x="514210" y="512711"/>
                  </a:lnTo>
                  <a:lnTo>
                    <a:pt x="519353" y="507225"/>
                  </a:lnTo>
                  <a:lnTo>
                    <a:pt x="524281" y="501967"/>
                  </a:lnTo>
                  <a:lnTo>
                    <a:pt x="528650" y="481444"/>
                  </a:lnTo>
                  <a:close/>
                </a:path>
                <a:path w="1586229" h="551814">
                  <a:moveTo>
                    <a:pt x="591146" y="427990"/>
                  </a:moveTo>
                  <a:lnTo>
                    <a:pt x="581113" y="427990"/>
                  </a:lnTo>
                  <a:lnTo>
                    <a:pt x="580580" y="433133"/>
                  </a:lnTo>
                  <a:lnTo>
                    <a:pt x="576033" y="435851"/>
                  </a:lnTo>
                  <a:lnTo>
                    <a:pt x="565353" y="435851"/>
                  </a:lnTo>
                  <a:lnTo>
                    <a:pt x="560730" y="433133"/>
                  </a:lnTo>
                  <a:lnTo>
                    <a:pt x="560336" y="427990"/>
                  </a:lnTo>
                  <a:lnTo>
                    <a:pt x="550303" y="427990"/>
                  </a:lnTo>
                  <a:lnTo>
                    <a:pt x="551624" y="435851"/>
                  </a:lnTo>
                  <a:lnTo>
                    <a:pt x="551713" y="436346"/>
                  </a:lnTo>
                  <a:lnTo>
                    <a:pt x="558660" y="442849"/>
                  </a:lnTo>
                  <a:lnTo>
                    <a:pt x="582726" y="442849"/>
                  </a:lnTo>
                  <a:lnTo>
                    <a:pt x="589673" y="436346"/>
                  </a:lnTo>
                  <a:lnTo>
                    <a:pt x="589762" y="435851"/>
                  </a:lnTo>
                  <a:lnTo>
                    <a:pt x="591146" y="427990"/>
                  </a:lnTo>
                  <a:close/>
                </a:path>
                <a:path w="1586229" h="551814">
                  <a:moveTo>
                    <a:pt x="605853" y="447408"/>
                  </a:moveTo>
                  <a:lnTo>
                    <a:pt x="587006" y="447408"/>
                  </a:lnTo>
                  <a:lnTo>
                    <a:pt x="554659" y="497192"/>
                  </a:lnTo>
                  <a:lnTo>
                    <a:pt x="554659" y="457720"/>
                  </a:lnTo>
                  <a:lnTo>
                    <a:pt x="561136" y="457720"/>
                  </a:lnTo>
                  <a:lnTo>
                    <a:pt x="561136" y="447408"/>
                  </a:lnTo>
                  <a:lnTo>
                    <a:pt x="535533" y="447408"/>
                  </a:lnTo>
                  <a:lnTo>
                    <a:pt x="535533" y="457720"/>
                  </a:lnTo>
                  <a:lnTo>
                    <a:pt x="542226" y="457720"/>
                  </a:lnTo>
                  <a:lnTo>
                    <a:pt x="542226" y="505155"/>
                  </a:lnTo>
                  <a:lnTo>
                    <a:pt x="535533" y="505155"/>
                  </a:lnTo>
                  <a:lnTo>
                    <a:pt x="535533" y="515454"/>
                  </a:lnTo>
                  <a:lnTo>
                    <a:pt x="554380" y="515454"/>
                  </a:lnTo>
                  <a:lnTo>
                    <a:pt x="566254" y="497192"/>
                  </a:lnTo>
                  <a:lnTo>
                    <a:pt x="586727" y="465696"/>
                  </a:lnTo>
                  <a:lnTo>
                    <a:pt x="586727" y="505155"/>
                  </a:lnTo>
                  <a:lnTo>
                    <a:pt x="580186" y="505155"/>
                  </a:lnTo>
                  <a:lnTo>
                    <a:pt x="580186" y="515454"/>
                  </a:lnTo>
                  <a:lnTo>
                    <a:pt x="605853" y="515454"/>
                  </a:lnTo>
                  <a:lnTo>
                    <a:pt x="605853" y="505155"/>
                  </a:lnTo>
                  <a:lnTo>
                    <a:pt x="599160" y="505155"/>
                  </a:lnTo>
                  <a:lnTo>
                    <a:pt x="599160" y="465696"/>
                  </a:lnTo>
                  <a:lnTo>
                    <a:pt x="599160" y="457720"/>
                  </a:lnTo>
                  <a:lnTo>
                    <a:pt x="605853" y="457720"/>
                  </a:lnTo>
                  <a:lnTo>
                    <a:pt x="605853" y="447408"/>
                  </a:lnTo>
                  <a:close/>
                </a:path>
                <a:path w="1586229" h="551814">
                  <a:moveTo>
                    <a:pt x="1174534" y="533"/>
                  </a:moveTo>
                  <a:lnTo>
                    <a:pt x="1141653" y="533"/>
                  </a:lnTo>
                  <a:lnTo>
                    <a:pt x="1141653" y="32753"/>
                  </a:lnTo>
                  <a:lnTo>
                    <a:pt x="1141653" y="259067"/>
                  </a:lnTo>
                  <a:lnTo>
                    <a:pt x="1081570" y="259067"/>
                  </a:lnTo>
                  <a:lnTo>
                    <a:pt x="1081570" y="97243"/>
                  </a:lnTo>
                  <a:lnTo>
                    <a:pt x="1141653" y="32753"/>
                  </a:lnTo>
                  <a:lnTo>
                    <a:pt x="1141653" y="533"/>
                  </a:lnTo>
                  <a:lnTo>
                    <a:pt x="1128420" y="533"/>
                  </a:lnTo>
                  <a:lnTo>
                    <a:pt x="1048613" y="85051"/>
                  </a:lnTo>
                  <a:lnTo>
                    <a:pt x="1048613" y="291274"/>
                  </a:lnTo>
                  <a:lnTo>
                    <a:pt x="1174534" y="291274"/>
                  </a:lnTo>
                  <a:lnTo>
                    <a:pt x="1174534" y="259067"/>
                  </a:lnTo>
                  <a:lnTo>
                    <a:pt x="1174534" y="32753"/>
                  </a:lnTo>
                  <a:lnTo>
                    <a:pt x="1174534" y="533"/>
                  </a:lnTo>
                  <a:close/>
                </a:path>
                <a:path w="1586229" h="551814">
                  <a:moveTo>
                    <a:pt x="1269644" y="420916"/>
                  </a:moveTo>
                  <a:lnTo>
                    <a:pt x="1236814" y="420916"/>
                  </a:lnTo>
                  <a:lnTo>
                    <a:pt x="1236814" y="482485"/>
                  </a:lnTo>
                  <a:lnTo>
                    <a:pt x="1269644" y="482485"/>
                  </a:lnTo>
                  <a:lnTo>
                    <a:pt x="1269644" y="420916"/>
                  </a:lnTo>
                  <a:close/>
                </a:path>
                <a:path w="1586229" h="551814">
                  <a:moveTo>
                    <a:pt x="1269644" y="388620"/>
                  </a:moveTo>
                  <a:lnTo>
                    <a:pt x="1048689" y="388620"/>
                  </a:lnTo>
                  <a:lnTo>
                    <a:pt x="1048689" y="420370"/>
                  </a:lnTo>
                  <a:lnTo>
                    <a:pt x="1048689" y="482600"/>
                  </a:lnTo>
                  <a:lnTo>
                    <a:pt x="1048689" y="514350"/>
                  </a:lnTo>
                  <a:lnTo>
                    <a:pt x="1048689" y="551180"/>
                  </a:lnTo>
                  <a:lnTo>
                    <a:pt x="1081570" y="551180"/>
                  </a:lnTo>
                  <a:lnTo>
                    <a:pt x="1081570" y="514350"/>
                  </a:lnTo>
                  <a:lnTo>
                    <a:pt x="1269644" y="514350"/>
                  </a:lnTo>
                  <a:lnTo>
                    <a:pt x="1269644" y="482600"/>
                  </a:lnTo>
                  <a:lnTo>
                    <a:pt x="1081570" y="482600"/>
                  </a:lnTo>
                  <a:lnTo>
                    <a:pt x="1081570" y="420370"/>
                  </a:lnTo>
                  <a:lnTo>
                    <a:pt x="1269644" y="420370"/>
                  </a:lnTo>
                  <a:lnTo>
                    <a:pt x="1269644" y="388620"/>
                  </a:lnTo>
                  <a:close/>
                </a:path>
                <a:path w="1586229" h="551814">
                  <a:moveTo>
                    <a:pt x="1332522" y="0"/>
                  </a:moveTo>
                  <a:lnTo>
                    <a:pt x="1206677" y="0"/>
                  </a:lnTo>
                  <a:lnTo>
                    <a:pt x="1206677" y="33020"/>
                  </a:lnTo>
                  <a:lnTo>
                    <a:pt x="1206677" y="259080"/>
                  </a:lnTo>
                  <a:lnTo>
                    <a:pt x="1206677" y="290830"/>
                  </a:lnTo>
                  <a:lnTo>
                    <a:pt x="1332522" y="290830"/>
                  </a:lnTo>
                  <a:lnTo>
                    <a:pt x="1332522" y="259080"/>
                  </a:lnTo>
                  <a:lnTo>
                    <a:pt x="1239558" y="259080"/>
                  </a:lnTo>
                  <a:lnTo>
                    <a:pt x="1239558" y="33020"/>
                  </a:lnTo>
                  <a:lnTo>
                    <a:pt x="1299718" y="33020"/>
                  </a:lnTo>
                  <a:lnTo>
                    <a:pt x="1299718" y="259041"/>
                  </a:lnTo>
                  <a:lnTo>
                    <a:pt x="1332522" y="259041"/>
                  </a:lnTo>
                  <a:lnTo>
                    <a:pt x="1332522" y="33020"/>
                  </a:lnTo>
                  <a:lnTo>
                    <a:pt x="1332522" y="32753"/>
                  </a:lnTo>
                  <a:lnTo>
                    <a:pt x="1332522" y="0"/>
                  </a:lnTo>
                  <a:close/>
                </a:path>
                <a:path w="1586229" h="551814">
                  <a:moveTo>
                    <a:pt x="1460576" y="514705"/>
                  </a:moveTo>
                  <a:lnTo>
                    <a:pt x="1426235" y="514705"/>
                  </a:lnTo>
                  <a:lnTo>
                    <a:pt x="1426235" y="551230"/>
                  </a:lnTo>
                  <a:lnTo>
                    <a:pt x="1460576" y="551230"/>
                  </a:lnTo>
                  <a:lnTo>
                    <a:pt x="1460576" y="514705"/>
                  </a:lnTo>
                  <a:close/>
                </a:path>
                <a:path w="1586229" h="551814">
                  <a:moveTo>
                    <a:pt x="1460576" y="420916"/>
                  </a:moveTo>
                  <a:lnTo>
                    <a:pt x="1426260" y="420916"/>
                  </a:lnTo>
                  <a:lnTo>
                    <a:pt x="1426260" y="482485"/>
                  </a:lnTo>
                  <a:lnTo>
                    <a:pt x="1460576" y="482485"/>
                  </a:lnTo>
                  <a:lnTo>
                    <a:pt x="1460576" y="420916"/>
                  </a:lnTo>
                  <a:close/>
                </a:path>
                <a:path w="1586229" h="551814">
                  <a:moveTo>
                    <a:pt x="1583626" y="533"/>
                  </a:moveTo>
                  <a:lnTo>
                    <a:pt x="1537512" y="533"/>
                  </a:lnTo>
                  <a:lnTo>
                    <a:pt x="1490662" y="50596"/>
                  </a:lnTo>
                  <a:lnTo>
                    <a:pt x="1490662" y="533"/>
                  </a:lnTo>
                  <a:lnTo>
                    <a:pt x="1444472" y="533"/>
                  </a:lnTo>
                  <a:lnTo>
                    <a:pt x="1364742" y="85039"/>
                  </a:lnTo>
                  <a:lnTo>
                    <a:pt x="1364742" y="291287"/>
                  </a:lnTo>
                  <a:lnTo>
                    <a:pt x="1397622" y="291287"/>
                  </a:lnTo>
                  <a:lnTo>
                    <a:pt x="1397622" y="97243"/>
                  </a:lnTo>
                  <a:lnTo>
                    <a:pt x="1457769" y="32766"/>
                  </a:lnTo>
                  <a:lnTo>
                    <a:pt x="1457769" y="291287"/>
                  </a:lnTo>
                  <a:lnTo>
                    <a:pt x="1490662" y="291287"/>
                  </a:lnTo>
                  <a:lnTo>
                    <a:pt x="1490662" y="97243"/>
                  </a:lnTo>
                  <a:lnTo>
                    <a:pt x="1550809" y="32766"/>
                  </a:lnTo>
                  <a:lnTo>
                    <a:pt x="1550809" y="291287"/>
                  </a:lnTo>
                  <a:lnTo>
                    <a:pt x="1583626" y="291287"/>
                  </a:lnTo>
                  <a:lnTo>
                    <a:pt x="1583626" y="533"/>
                  </a:lnTo>
                  <a:close/>
                </a:path>
                <a:path w="1586229" h="551814">
                  <a:moveTo>
                    <a:pt x="1585734" y="324218"/>
                  </a:moveTo>
                  <a:lnTo>
                    <a:pt x="1048689" y="324218"/>
                  </a:lnTo>
                  <a:lnTo>
                    <a:pt x="1048689" y="356463"/>
                  </a:lnTo>
                  <a:lnTo>
                    <a:pt x="1585734" y="356463"/>
                  </a:lnTo>
                  <a:lnTo>
                    <a:pt x="1585734" y="324218"/>
                  </a:lnTo>
                  <a:close/>
                </a:path>
                <a:path w="1586229" h="551814">
                  <a:moveTo>
                    <a:pt x="1585760" y="420916"/>
                  </a:moveTo>
                  <a:lnTo>
                    <a:pt x="1552867" y="420916"/>
                  </a:lnTo>
                  <a:lnTo>
                    <a:pt x="1552867" y="482485"/>
                  </a:lnTo>
                  <a:lnTo>
                    <a:pt x="1585760" y="482485"/>
                  </a:lnTo>
                  <a:lnTo>
                    <a:pt x="1585760" y="420916"/>
                  </a:lnTo>
                  <a:close/>
                </a:path>
                <a:path w="1586229" h="551814">
                  <a:moveTo>
                    <a:pt x="1585760" y="388620"/>
                  </a:moveTo>
                  <a:lnTo>
                    <a:pt x="1301851" y="388620"/>
                  </a:lnTo>
                  <a:lnTo>
                    <a:pt x="1301851" y="420370"/>
                  </a:lnTo>
                  <a:lnTo>
                    <a:pt x="1301851" y="482600"/>
                  </a:lnTo>
                  <a:lnTo>
                    <a:pt x="1301851" y="514350"/>
                  </a:lnTo>
                  <a:lnTo>
                    <a:pt x="1585760" y="514350"/>
                  </a:lnTo>
                  <a:lnTo>
                    <a:pt x="1585760" y="482600"/>
                  </a:lnTo>
                  <a:lnTo>
                    <a:pt x="1334668" y="482600"/>
                  </a:lnTo>
                  <a:lnTo>
                    <a:pt x="1334668" y="420370"/>
                  </a:lnTo>
                  <a:lnTo>
                    <a:pt x="1585760" y="420370"/>
                  </a:lnTo>
                  <a:lnTo>
                    <a:pt x="1585760" y="388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5204" y="5523890"/>
              <a:ext cx="433148" cy="7214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5338" y="4903776"/>
              <a:ext cx="416659" cy="441959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04044" y="4515801"/>
            <a:ext cx="4798695" cy="86106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>
              <a:lnSpc>
                <a:spcPts val="3160"/>
              </a:lnSpc>
              <a:spcBef>
                <a:spcPts val="420"/>
              </a:spcBef>
            </a:pPr>
            <a:r>
              <a:rPr dirty="0" sz="2850" spc="-65">
                <a:latin typeface="Book Antiqua"/>
                <a:cs typeface="Book Antiqua"/>
              </a:rPr>
              <a:t>Лидерская</a:t>
            </a:r>
            <a:r>
              <a:rPr dirty="0" sz="2850" spc="-95">
                <a:latin typeface="Book Antiqua"/>
                <a:cs typeface="Book Antiqua"/>
              </a:rPr>
              <a:t> </a:t>
            </a:r>
            <a:r>
              <a:rPr dirty="0" sz="2850" spc="-60">
                <a:latin typeface="Book Antiqua"/>
                <a:cs typeface="Book Antiqua"/>
              </a:rPr>
              <a:t>программа</a:t>
            </a:r>
            <a:r>
              <a:rPr dirty="0" sz="2850" spc="-95">
                <a:latin typeface="Book Antiqua"/>
                <a:cs typeface="Book Antiqua"/>
              </a:rPr>
              <a:t> </a:t>
            </a:r>
            <a:r>
              <a:rPr dirty="0" sz="2850" spc="-25">
                <a:latin typeface="Book Antiqua"/>
                <a:cs typeface="Book Antiqua"/>
              </a:rPr>
              <a:t>2026</a:t>
            </a:r>
            <a:r>
              <a:rPr dirty="0" sz="2850" spc="-95">
                <a:latin typeface="Book Antiqua"/>
                <a:cs typeface="Book Antiqua"/>
              </a:rPr>
              <a:t> </a:t>
            </a:r>
            <a:r>
              <a:rPr dirty="0" sz="2850" spc="-25">
                <a:latin typeface="Book Antiqua"/>
                <a:cs typeface="Book Antiqua"/>
              </a:rPr>
              <a:t>г. </a:t>
            </a:r>
            <a:r>
              <a:rPr dirty="0" sz="2850" spc="-10">
                <a:latin typeface="Book Antiqua"/>
                <a:cs typeface="Book Antiqua"/>
              </a:rPr>
              <a:t>(восьмой</a:t>
            </a:r>
            <a:r>
              <a:rPr dirty="0" sz="2850" spc="-114">
                <a:latin typeface="Book Antiqua"/>
                <a:cs typeface="Book Antiqua"/>
              </a:rPr>
              <a:t> </a:t>
            </a:r>
            <a:r>
              <a:rPr dirty="0" sz="2850" spc="-10">
                <a:latin typeface="Book Antiqua"/>
                <a:cs typeface="Book Antiqua"/>
              </a:rPr>
              <a:t>поток)</a:t>
            </a:r>
            <a:endParaRPr sz="2850">
              <a:latin typeface="Book Antiqua"/>
              <a:cs typeface="Book Antiqu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00998" y="428542"/>
            <a:ext cx="6087745" cy="639445"/>
            <a:chOff x="400998" y="428542"/>
            <a:chExt cx="6087745" cy="639445"/>
          </a:xfrm>
        </p:grpSpPr>
        <p:sp>
          <p:nvSpPr>
            <p:cNvPr id="15" name="object 15" descr=""/>
            <p:cNvSpPr/>
            <p:nvPr/>
          </p:nvSpPr>
          <p:spPr>
            <a:xfrm>
              <a:off x="400989" y="548411"/>
              <a:ext cx="4940935" cy="519430"/>
            </a:xfrm>
            <a:custGeom>
              <a:avLst/>
              <a:gdLst/>
              <a:ahLst/>
              <a:cxnLst/>
              <a:rect l="l" t="t" r="r" b="b"/>
              <a:pathLst>
                <a:path w="4940935" h="519430">
                  <a:moveTo>
                    <a:pt x="345071" y="130771"/>
                  </a:moveTo>
                  <a:lnTo>
                    <a:pt x="336791" y="79514"/>
                  </a:lnTo>
                  <a:lnTo>
                    <a:pt x="330263" y="69024"/>
                  </a:lnTo>
                  <a:lnTo>
                    <a:pt x="313690" y="42379"/>
                  </a:lnTo>
                  <a:lnTo>
                    <a:pt x="278384" y="17805"/>
                  </a:lnTo>
                  <a:lnTo>
                    <a:pt x="233489" y="4203"/>
                  </a:lnTo>
                  <a:lnTo>
                    <a:pt x="181622" y="12"/>
                  </a:lnTo>
                  <a:lnTo>
                    <a:pt x="130949" y="3962"/>
                  </a:lnTo>
                  <a:lnTo>
                    <a:pt x="85547" y="16941"/>
                  </a:lnTo>
                  <a:lnTo>
                    <a:pt x="48412" y="40652"/>
                  </a:lnTo>
                  <a:lnTo>
                    <a:pt x="22529" y="76822"/>
                  </a:lnTo>
                  <a:lnTo>
                    <a:pt x="10909" y="127152"/>
                  </a:lnTo>
                  <a:lnTo>
                    <a:pt x="112610" y="127152"/>
                  </a:lnTo>
                  <a:lnTo>
                    <a:pt x="117881" y="100901"/>
                  </a:lnTo>
                  <a:lnTo>
                    <a:pt x="131318" y="82829"/>
                  </a:lnTo>
                  <a:lnTo>
                    <a:pt x="152654" y="72390"/>
                  </a:lnTo>
                  <a:lnTo>
                    <a:pt x="181622" y="69024"/>
                  </a:lnTo>
                  <a:lnTo>
                    <a:pt x="208127" y="72224"/>
                  </a:lnTo>
                  <a:lnTo>
                    <a:pt x="227495" y="81470"/>
                  </a:lnTo>
                  <a:lnTo>
                    <a:pt x="239356" y="96304"/>
                  </a:lnTo>
                  <a:lnTo>
                    <a:pt x="243382" y="116230"/>
                  </a:lnTo>
                  <a:lnTo>
                    <a:pt x="243382" y="198335"/>
                  </a:lnTo>
                  <a:lnTo>
                    <a:pt x="239471" y="243154"/>
                  </a:lnTo>
                  <a:lnTo>
                    <a:pt x="225755" y="286956"/>
                  </a:lnTo>
                  <a:lnTo>
                    <a:pt x="225679" y="287235"/>
                  </a:lnTo>
                  <a:lnTo>
                    <a:pt x="198932" y="320827"/>
                  </a:lnTo>
                  <a:lnTo>
                    <a:pt x="156197" y="334187"/>
                  </a:lnTo>
                  <a:lnTo>
                    <a:pt x="134124" y="330885"/>
                  </a:lnTo>
                  <a:lnTo>
                    <a:pt x="117424" y="321475"/>
                  </a:lnTo>
                  <a:lnTo>
                    <a:pt x="106857" y="306603"/>
                  </a:lnTo>
                  <a:lnTo>
                    <a:pt x="103225" y="287235"/>
                  </a:lnTo>
                  <a:lnTo>
                    <a:pt x="103174" y="286956"/>
                  </a:lnTo>
                  <a:lnTo>
                    <a:pt x="107988" y="264909"/>
                  </a:lnTo>
                  <a:lnTo>
                    <a:pt x="121056" y="248361"/>
                  </a:lnTo>
                  <a:lnTo>
                    <a:pt x="140258" y="236601"/>
                  </a:lnTo>
                  <a:lnTo>
                    <a:pt x="163474" y="228854"/>
                  </a:lnTo>
                  <a:lnTo>
                    <a:pt x="185864" y="223151"/>
                  </a:lnTo>
                  <a:lnTo>
                    <a:pt x="208064" y="216585"/>
                  </a:lnTo>
                  <a:lnTo>
                    <a:pt x="227939" y="208521"/>
                  </a:lnTo>
                  <a:lnTo>
                    <a:pt x="243382" y="198335"/>
                  </a:lnTo>
                  <a:lnTo>
                    <a:pt x="243382" y="116230"/>
                  </a:lnTo>
                  <a:lnTo>
                    <a:pt x="233095" y="141643"/>
                  </a:lnTo>
                  <a:lnTo>
                    <a:pt x="205701" y="157657"/>
                  </a:lnTo>
                  <a:lnTo>
                    <a:pt x="166458" y="168757"/>
                  </a:lnTo>
                  <a:lnTo>
                    <a:pt x="120611" y="179451"/>
                  </a:lnTo>
                  <a:lnTo>
                    <a:pt x="75412" y="194779"/>
                  </a:lnTo>
                  <a:lnTo>
                    <a:pt x="36880" y="218224"/>
                  </a:lnTo>
                  <a:lnTo>
                    <a:pt x="10058" y="251866"/>
                  </a:lnTo>
                  <a:lnTo>
                    <a:pt x="0" y="297853"/>
                  </a:lnTo>
                  <a:lnTo>
                    <a:pt x="9029" y="343166"/>
                  </a:lnTo>
                  <a:lnTo>
                    <a:pt x="34061" y="374853"/>
                  </a:lnTo>
                  <a:lnTo>
                    <a:pt x="72034" y="393471"/>
                  </a:lnTo>
                  <a:lnTo>
                    <a:pt x="119875" y="399554"/>
                  </a:lnTo>
                  <a:lnTo>
                    <a:pt x="176098" y="398246"/>
                  </a:lnTo>
                  <a:lnTo>
                    <a:pt x="207327" y="389115"/>
                  </a:lnTo>
                  <a:lnTo>
                    <a:pt x="224802" y="364312"/>
                  </a:lnTo>
                  <a:lnTo>
                    <a:pt x="234124" y="334187"/>
                  </a:lnTo>
                  <a:lnTo>
                    <a:pt x="239750" y="316014"/>
                  </a:lnTo>
                  <a:lnTo>
                    <a:pt x="243382" y="316014"/>
                  </a:lnTo>
                  <a:lnTo>
                    <a:pt x="243382" y="388670"/>
                  </a:lnTo>
                  <a:lnTo>
                    <a:pt x="345071" y="388670"/>
                  </a:lnTo>
                  <a:lnTo>
                    <a:pt x="345071" y="316014"/>
                  </a:lnTo>
                  <a:lnTo>
                    <a:pt x="345071" y="198335"/>
                  </a:lnTo>
                  <a:lnTo>
                    <a:pt x="345071" y="130771"/>
                  </a:lnTo>
                  <a:close/>
                </a:path>
                <a:path w="4940935" h="519430">
                  <a:moveTo>
                    <a:pt x="786333" y="199783"/>
                  </a:moveTo>
                  <a:lnTo>
                    <a:pt x="781799" y="148412"/>
                  </a:lnTo>
                  <a:lnTo>
                    <a:pt x="768172" y="101180"/>
                  </a:lnTo>
                  <a:lnTo>
                    <a:pt x="746226" y="61760"/>
                  </a:lnTo>
                  <a:lnTo>
                    <a:pt x="713689" y="28397"/>
                  </a:lnTo>
                  <a:lnTo>
                    <a:pt x="684644" y="13550"/>
                  </a:lnTo>
                  <a:lnTo>
                    <a:pt x="684644" y="199783"/>
                  </a:lnTo>
                  <a:lnTo>
                    <a:pt x="679145" y="247891"/>
                  </a:lnTo>
                  <a:lnTo>
                    <a:pt x="662406" y="287147"/>
                  </a:lnTo>
                  <a:lnTo>
                    <a:pt x="634072" y="313601"/>
                  </a:lnTo>
                  <a:lnTo>
                    <a:pt x="593839" y="323291"/>
                  </a:lnTo>
                  <a:lnTo>
                    <a:pt x="553593" y="313601"/>
                  </a:lnTo>
                  <a:lnTo>
                    <a:pt x="525284" y="287147"/>
                  </a:lnTo>
                  <a:lnTo>
                    <a:pt x="508533" y="247891"/>
                  </a:lnTo>
                  <a:lnTo>
                    <a:pt x="503034" y="199783"/>
                  </a:lnTo>
                  <a:lnTo>
                    <a:pt x="508533" y="151676"/>
                  </a:lnTo>
                  <a:lnTo>
                    <a:pt x="525284" y="112433"/>
                  </a:lnTo>
                  <a:lnTo>
                    <a:pt x="553593" y="85979"/>
                  </a:lnTo>
                  <a:lnTo>
                    <a:pt x="593839" y="76288"/>
                  </a:lnTo>
                  <a:lnTo>
                    <a:pt x="634072" y="85979"/>
                  </a:lnTo>
                  <a:lnTo>
                    <a:pt x="662406" y="112433"/>
                  </a:lnTo>
                  <a:lnTo>
                    <a:pt x="679145" y="151676"/>
                  </a:lnTo>
                  <a:lnTo>
                    <a:pt x="684644" y="199783"/>
                  </a:lnTo>
                  <a:lnTo>
                    <a:pt x="684644" y="13550"/>
                  </a:lnTo>
                  <a:lnTo>
                    <a:pt x="672820" y="7493"/>
                  </a:lnTo>
                  <a:lnTo>
                    <a:pt x="622884" y="0"/>
                  </a:lnTo>
                  <a:lnTo>
                    <a:pt x="574078" y="965"/>
                  </a:lnTo>
                  <a:lnTo>
                    <a:pt x="545706" y="7721"/>
                  </a:lnTo>
                  <a:lnTo>
                    <a:pt x="526872" y="26060"/>
                  </a:lnTo>
                  <a:lnTo>
                    <a:pt x="506666" y="61760"/>
                  </a:lnTo>
                  <a:lnTo>
                    <a:pt x="503034" y="61760"/>
                  </a:lnTo>
                  <a:lnTo>
                    <a:pt x="503034" y="10922"/>
                  </a:lnTo>
                  <a:lnTo>
                    <a:pt x="404964" y="10922"/>
                  </a:lnTo>
                  <a:lnTo>
                    <a:pt x="404964" y="519417"/>
                  </a:lnTo>
                  <a:lnTo>
                    <a:pt x="506666" y="519417"/>
                  </a:lnTo>
                  <a:lnTo>
                    <a:pt x="506666" y="348691"/>
                  </a:lnTo>
                  <a:lnTo>
                    <a:pt x="510286" y="348691"/>
                  </a:lnTo>
                  <a:lnTo>
                    <a:pt x="516648" y="356641"/>
                  </a:lnTo>
                  <a:lnTo>
                    <a:pt x="536625" y="374129"/>
                  </a:lnTo>
                  <a:lnTo>
                    <a:pt x="571588" y="391629"/>
                  </a:lnTo>
                  <a:lnTo>
                    <a:pt x="622884" y="399580"/>
                  </a:lnTo>
                  <a:lnTo>
                    <a:pt x="672820" y="392087"/>
                  </a:lnTo>
                  <a:lnTo>
                    <a:pt x="713689" y="371182"/>
                  </a:lnTo>
                  <a:lnTo>
                    <a:pt x="745464" y="339178"/>
                  </a:lnTo>
                  <a:lnTo>
                    <a:pt x="768172" y="298399"/>
                  </a:lnTo>
                  <a:lnTo>
                    <a:pt x="781799" y="251167"/>
                  </a:lnTo>
                  <a:lnTo>
                    <a:pt x="786333" y="199783"/>
                  </a:lnTo>
                  <a:close/>
                </a:path>
                <a:path w="4940935" h="519430">
                  <a:moveTo>
                    <a:pt x="1191221" y="388670"/>
                  </a:moveTo>
                  <a:lnTo>
                    <a:pt x="1049553" y="192519"/>
                  </a:lnTo>
                  <a:lnTo>
                    <a:pt x="1180312" y="10922"/>
                  </a:lnTo>
                  <a:lnTo>
                    <a:pt x="1060437" y="10922"/>
                  </a:lnTo>
                  <a:lnTo>
                    <a:pt x="991438" y="119888"/>
                  </a:lnTo>
                  <a:lnTo>
                    <a:pt x="922426" y="10922"/>
                  </a:lnTo>
                  <a:lnTo>
                    <a:pt x="802563" y="10922"/>
                  </a:lnTo>
                  <a:lnTo>
                    <a:pt x="933323" y="192519"/>
                  </a:lnTo>
                  <a:lnTo>
                    <a:pt x="791667" y="388670"/>
                  </a:lnTo>
                  <a:lnTo>
                    <a:pt x="911529" y="388670"/>
                  </a:lnTo>
                  <a:lnTo>
                    <a:pt x="991438" y="265163"/>
                  </a:lnTo>
                  <a:lnTo>
                    <a:pt x="1071346" y="388670"/>
                  </a:lnTo>
                  <a:lnTo>
                    <a:pt x="1191221" y="388670"/>
                  </a:lnTo>
                  <a:close/>
                </a:path>
                <a:path w="4940935" h="519430">
                  <a:moveTo>
                    <a:pt x="1572171" y="10922"/>
                  </a:moveTo>
                  <a:lnTo>
                    <a:pt x="1470456" y="10922"/>
                  </a:lnTo>
                  <a:lnTo>
                    <a:pt x="1470456" y="207073"/>
                  </a:lnTo>
                  <a:lnTo>
                    <a:pt x="1465072" y="256273"/>
                  </a:lnTo>
                  <a:lnTo>
                    <a:pt x="1449120" y="290144"/>
                  </a:lnTo>
                  <a:lnTo>
                    <a:pt x="1422958" y="309714"/>
                  </a:lnTo>
                  <a:lnTo>
                    <a:pt x="1386916" y="316014"/>
                  </a:lnTo>
                  <a:lnTo>
                    <a:pt x="1356779" y="310451"/>
                  </a:lnTo>
                  <a:lnTo>
                    <a:pt x="1336509" y="293319"/>
                  </a:lnTo>
                  <a:lnTo>
                    <a:pt x="1325105" y="263918"/>
                  </a:lnTo>
                  <a:lnTo>
                    <a:pt x="1321536" y="221589"/>
                  </a:lnTo>
                  <a:lnTo>
                    <a:pt x="1321536" y="10922"/>
                  </a:lnTo>
                  <a:lnTo>
                    <a:pt x="1219847" y="10922"/>
                  </a:lnTo>
                  <a:lnTo>
                    <a:pt x="1219847" y="243382"/>
                  </a:lnTo>
                  <a:lnTo>
                    <a:pt x="1223708" y="293103"/>
                  </a:lnTo>
                  <a:lnTo>
                    <a:pt x="1236814" y="336016"/>
                  </a:lnTo>
                  <a:lnTo>
                    <a:pt x="1261427" y="369697"/>
                  </a:lnTo>
                  <a:lnTo>
                    <a:pt x="1299819" y="391693"/>
                  </a:lnTo>
                  <a:lnTo>
                    <a:pt x="1354239" y="399580"/>
                  </a:lnTo>
                  <a:lnTo>
                    <a:pt x="1403045" y="398437"/>
                  </a:lnTo>
                  <a:lnTo>
                    <a:pt x="1431417" y="390486"/>
                  </a:lnTo>
                  <a:lnTo>
                    <a:pt x="1450263" y="368922"/>
                  </a:lnTo>
                  <a:lnTo>
                    <a:pt x="1470456" y="326923"/>
                  </a:lnTo>
                  <a:lnTo>
                    <a:pt x="1474114" y="326923"/>
                  </a:lnTo>
                  <a:lnTo>
                    <a:pt x="1474114" y="388670"/>
                  </a:lnTo>
                  <a:lnTo>
                    <a:pt x="1572171" y="388670"/>
                  </a:lnTo>
                  <a:lnTo>
                    <a:pt x="1572171" y="10922"/>
                  </a:lnTo>
                  <a:close/>
                </a:path>
                <a:path w="4940935" h="519430">
                  <a:moveTo>
                    <a:pt x="2177529" y="156197"/>
                  </a:moveTo>
                  <a:lnTo>
                    <a:pt x="2174125" y="106476"/>
                  </a:lnTo>
                  <a:lnTo>
                    <a:pt x="2162530" y="63563"/>
                  </a:lnTo>
                  <a:lnTo>
                    <a:pt x="2140661" y="29883"/>
                  </a:lnTo>
                  <a:lnTo>
                    <a:pt x="2106409" y="7886"/>
                  </a:lnTo>
                  <a:lnTo>
                    <a:pt x="2057679" y="12"/>
                  </a:lnTo>
                  <a:lnTo>
                    <a:pt x="2013077" y="1155"/>
                  </a:lnTo>
                  <a:lnTo>
                    <a:pt x="1986851" y="9093"/>
                  </a:lnTo>
                  <a:lnTo>
                    <a:pt x="1968804" y="30670"/>
                  </a:lnTo>
                  <a:lnTo>
                    <a:pt x="1948713" y="72669"/>
                  </a:lnTo>
                  <a:lnTo>
                    <a:pt x="1945055" y="72669"/>
                  </a:lnTo>
                  <a:lnTo>
                    <a:pt x="1944357" y="73393"/>
                  </a:lnTo>
                  <a:lnTo>
                    <a:pt x="1929879" y="43230"/>
                  </a:lnTo>
                  <a:lnTo>
                    <a:pt x="1907654" y="20091"/>
                  </a:lnTo>
                  <a:lnTo>
                    <a:pt x="1876717" y="5245"/>
                  </a:lnTo>
                  <a:lnTo>
                    <a:pt x="1836089" y="12"/>
                  </a:lnTo>
                  <a:lnTo>
                    <a:pt x="1791601" y="1155"/>
                  </a:lnTo>
                  <a:lnTo>
                    <a:pt x="1766176" y="9093"/>
                  </a:lnTo>
                  <a:lnTo>
                    <a:pt x="1750288" y="30670"/>
                  </a:lnTo>
                  <a:lnTo>
                    <a:pt x="1734413" y="72669"/>
                  </a:lnTo>
                  <a:lnTo>
                    <a:pt x="1730768" y="72669"/>
                  </a:lnTo>
                  <a:lnTo>
                    <a:pt x="1730768" y="10922"/>
                  </a:lnTo>
                  <a:lnTo>
                    <a:pt x="1632699" y="10922"/>
                  </a:lnTo>
                  <a:lnTo>
                    <a:pt x="1632699" y="388670"/>
                  </a:lnTo>
                  <a:lnTo>
                    <a:pt x="1734413" y="388670"/>
                  </a:lnTo>
                  <a:lnTo>
                    <a:pt x="1734413" y="192519"/>
                  </a:lnTo>
                  <a:lnTo>
                    <a:pt x="1738731" y="143306"/>
                  </a:lnTo>
                  <a:lnTo>
                    <a:pt x="1751482" y="109435"/>
                  </a:lnTo>
                  <a:lnTo>
                    <a:pt x="1772412" y="89852"/>
                  </a:lnTo>
                  <a:lnTo>
                    <a:pt x="1801253" y="83553"/>
                  </a:lnTo>
                  <a:lnTo>
                    <a:pt x="1826387" y="89115"/>
                  </a:lnTo>
                  <a:lnTo>
                    <a:pt x="1842731" y="106260"/>
                  </a:lnTo>
                  <a:lnTo>
                    <a:pt x="1851596" y="135661"/>
                  </a:lnTo>
                  <a:lnTo>
                    <a:pt x="1854263" y="178003"/>
                  </a:lnTo>
                  <a:lnTo>
                    <a:pt x="1854263" y="388670"/>
                  </a:lnTo>
                  <a:lnTo>
                    <a:pt x="1955977" y="388670"/>
                  </a:lnTo>
                  <a:lnTo>
                    <a:pt x="1955977" y="192519"/>
                  </a:lnTo>
                  <a:lnTo>
                    <a:pt x="1960283" y="143306"/>
                  </a:lnTo>
                  <a:lnTo>
                    <a:pt x="1973033" y="109435"/>
                  </a:lnTo>
                  <a:lnTo>
                    <a:pt x="1993963" y="89852"/>
                  </a:lnTo>
                  <a:lnTo>
                    <a:pt x="2022805" y="83553"/>
                  </a:lnTo>
                  <a:lnTo>
                    <a:pt x="2047951" y="89115"/>
                  </a:lnTo>
                  <a:lnTo>
                    <a:pt x="2064296" y="106260"/>
                  </a:lnTo>
                  <a:lnTo>
                    <a:pt x="2073160" y="135661"/>
                  </a:lnTo>
                  <a:lnTo>
                    <a:pt x="2075815" y="178003"/>
                  </a:lnTo>
                  <a:lnTo>
                    <a:pt x="2075815" y="388670"/>
                  </a:lnTo>
                  <a:lnTo>
                    <a:pt x="2177529" y="388670"/>
                  </a:lnTo>
                  <a:lnTo>
                    <a:pt x="2177529" y="156197"/>
                  </a:lnTo>
                  <a:close/>
                </a:path>
                <a:path w="4940935" h="519430">
                  <a:moveTo>
                    <a:pt x="2596159" y="199796"/>
                  </a:moveTo>
                  <a:lnTo>
                    <a:pt x="2592794" y="156197"/>
                  </a:lnTo>
                  <a:lnTo>
                    <a:pt x="2592628" y="153962"/>
                  </a:lnTo>
                  <a:lnTo>
                    <a:pt x="2581884" y="111899"/>
                  </a:lnTo>
                  <a:lnTo>
                    <a:pt x="2564523" y="76288"/>
                  </a:lnTo>
                  <a:lnTo>
                    <a:pt x="2563799" y="74803"/>
                  </a:lnTo>
                  <a:lnTo>
                    <a:pt x="2538184" y="43878"/>
                  </a:lnTo>
                  <a:lnTo>
                    <a:pt x="2504884" y="20307"/>
                  </a:lnTo>
                  <a:lnTo>
                    <a:pt x="2491562" y="15455"/>
                  </a:lnTo>
                  <a:lnTo>
                    <a:pt x="2491562" y="156197"/>
                  </a:lnTo>
                  <a:lnTo>
                    <a:pt x="2331021" y="156197"/>
                  </a:lnTo>
                  <a:lnTo>
                    <a:pt x="2340699" y="124104"/>
                  </a:lnTo>
                  <a:lnTo>
                    <a:pt x="2357259" y="98806"/>
                  </a:lnTo>
                  <a:lnTo>
                    <a:pt x="2381580" y="82245"/>
                  </a:lnTo>
                  <a:lnTo>
                    <a:pt x="2414562" y="76288"/>
                  </a:lnTo>
                  <a:lnTo>
                    <a:pt x="2446820" y="82245"/>
                  </a:lnTo>
                  <a:lnTo>
                    <a:pt x="2469400" y="98806"/>
                  </a:lnTo>
                  <a:lnTo>
                    <a:pt x="2483815" y="124104"/>
                  </a:lnTo>
                  <a:lnTo>
                    <a:pt x="2491562" y="156197"/>
                  </a:lnTo>
                  <a:lnTo>
                    <a:pt x="2491562" y="15455"/>
                  </a:lnTo>
                  <a:lnTo>
                    <a:pt x="2463723" y="5283"/>
                  </a:lnTo>
                  <a:lnTo>
                    <a:pt x="2414562" y="12"/>
                  </a:lnTo>
                  <a:lnTo>
                    <a:pt x="2364981" y="5283"/>
                  </a:lnTo>
                  <a:lnTo>
                    <a:pt x="2322792" y="20307"/>
                  </a:lnTo>
                  <a:lnTo>
                    <a:pt x="2288070" y="43878"/>
                  </a:lnTo>
                  <a:lnTo>
                    <a:pt x="2260904" y="74803"/>
                  </a:lnTo>
                  <a:lnTo>
                    <a:pt x="2241397" y="111899"/>
                  </a:lnTo>
                  <a:lnTo>
                    <a:pt x="2229624" y="153962"/>
                  </a:lnTo>
                  <a:lnTo>
                    <a:pt x="2225675" y="199796"/>
                  </a:lnTo>
                  <a:lnTo>
                    <a:pt x="2229472" y="245618"/>
                  </a:lnTo>
                  <a:lnTo>
                    <a:pt x="2240889" y="287680"/>
                  </a:lnTo>
                  <a:lnTo>
                    <a:pt x="2259990" y="324764"/>
                  </a:lnTo>
                  <a:lnTo>
                    <a:pt x="2286851" y="355701"/>
                  </a:lnTo>
                  <a:lnTo>
                    <a:pt x="2321522" y="379272"/>
                  </a:lnTo>
                  <a:lnTo>
                    <a:pt x="2364067" y="394284"/>
                  </a:lnTo>
                  <a:lnTo>
                    <a:pt x="2414562" y="399554"/>
                  </a:lnTo>
                  <a:lnTo>
                    <a:pt x="2505202" y="397459"/>
                  </a:lnTo>
                  <a:lnTo>
                    <a:pt x="2553944" y="382765"/>
                  </a:lnTo>
                  <a:lnTo>
                    <a:pt x="2577503" y="342861"/>
                  </a:lnTo>
                  <a:lnTo>
                    <a:pt x="2581287" y="323265"/>
                  </a:lnTo>
                  <a:lnTo>
                    <a:pt x="2592540" y="265163"/>
                  </a:lnTo>
                  <a:lnTo>
                    <a:pt x="2490838" y="265163"/>
                  </a:lnTo>
                  <a:lnTo>
                    <a:pt x="2488171" y="274243"/>
                  </a:lnTo>
                  <a:lnTo>
                    <a:pt x="2477668" y="294220"/>
                  </a:lnTo>
                  <a:lnTo>
                    <a:pt x="2455595" y="314185"/>
                  </a:lnTo>
                  <a:lnTo>
                    <a:pt x="2418181" y="323265"/>
                  </a:lnTo>
                  <a:lnTo>
                    <a:pt x="2378976" y="315556"/>
                  </a:lnTo>
                  <a:lnTo>
                    <a:pt x="2351900" y="294220"/>
                  </a:lnTo>
                  <a:lnTo>
                    <a:pt x="2335441" y="261975"/>
                  </a:lnTo>
                  <a:lnTo>
                    <a:pt x="2328113" y="221564"/>
                  </a:lnTo>
                  <a:lnTo>
                    <a:pt x="2595448" y="221564"/>
                  </a:lnTo>
                  <a:lnTo>
                    <a:pt x="2596159" y="208521"/>
                  </a:lnTo>
                  <a:lnTo>
                    <a:pt x="2596159" y="199796"/>
                  </a:lnTo>
                  <a:close/>
                </a:path>
                <a:path w="4940935" h="519430">
                  <a:moveTo>
                    <a:pt x="3008071" y="388658"/>
                  </a:moveTo>
                  <a:lnTo>
                    <a:pt x="2858427" y="158381"/>
                  </a:lnTo>
                  <a:lnTo>
                    <a:pt x="3000819" y="10922"/>
                  </a:lnTo>
                  <a:lnTo>
                    <a:pt x="2880957" y="10922"/>
                  </a:lnTo>
                  <a:lnTo>
                    <a:pt x="2746565" y="163449"/>
                  </a:lnTo>
                  <a:lnTo>
                    <a:pt x="2746565" y="10922"/>
                  </a:lnTo>
                  <a:lnTo>
                    <a:pt x="2644864" y="10922"/>
                  </a:lnTo>
                  <a:lnTo>
                    <a:pt x="2644864" y="388658"/>
                  </a:lnTo>
                  <a:lnTo>
                    <a:pt x="2746565" y="388658"/>
                  </a:lnTo>
                  <a:lnTo>
                    <a:pt x="2746565" y="273875"/>
                  </a:lnTo>
                  <a:lnTo>
                    <a:pt x="2787967" y="231025"/>
                  </a:lnTo>
                  <a:lnTo>
                    <a:pt x="2883852" y="388658"/>
                  </a:lnTo>
                  <a:lnTo>
                    <a:pt x="3008071" y="388658"/>
                  </a:lnTo>
                  <a:close/>
                </a:path>
                <a:path w="4940935" h="519430">
                  <a:moveTo>
                    <a:pt x="3589172" y="156197"/>
                  </a:moveTo>
                  <a:lnTo>
                    <a:pt x="3585781" y="106476"/>
                  </a:lnTo>
                  <a:lnTo>
                    <a:pt x="3574186" y="63563"/>
                  </a:lnTo>
                  <a:lnTo>
                    <a:pt x="3552304" y="29883"/>
                  </a:lnTo>
                  <a:lnTo>
                    <a:pt x="3518039" y="7886"/>
                  </a:lnTo>
                  <a:lnTo>
                    <a:pt x="3469322" y="12"/>
                  </a:lnTo>
                  <a:lnTo>
                    <a:pt x="3424707" y="1155"/>
                  </a:lnTo>
                  <a:lnTo>
                    <a:pt x="3398494" y="9093"/>
                  </a:lnTo>
                  <a:lnTo>
                    <a:pt x="3380448" y="30670"/>
                  </a:lnTo>
                  <a:lnTo>
                    <a:pt x="3360356" y="72669"/>
                  </a:lnTo>
                  <a:lnTo>
                    <a:pt x="3356724" y="72669"/>
                  </a:lnTo>
                  <a:lnTo>
                    <a:pt x="3356000" y="73393"/>
                  </a:lnTo>
                  <a:lnTo>
                    <a:pt x="3341535" y="43230"/>
                  </a:lnTo>
                  <a:lnTo>
                    <a:pt x="3319297" y="20091"/>
                  </a:lnTo>
                  <a:lnTo>
                    <a:pt x="3288360" y="5245"/>
                  </a:lnTo>
                  <a:lnTo>
                    <a:pt x="3247733" y="12"/>
                  </a:lnTo>
                  <a:lnTo>
                    <a:pt x="3203257" y="1155"/>
                  </a:lnTo>
                  <a:lnTo>
                    <a:pt x="3177832" y="9093"/>
                  </a:lnTo>
                  <a:lnTo>
                    <a:pt x="3161944" y="30670"/>
                  </a:lnTo>
                  <a:lnTo>
                    <a:pt x="3146056" y="72669"/>
                  </a:lnTo>
                  <a:lnTo>
                    <a:pt x="3142399" y="72669"/>
                  </a:lnTo>
                  <a:lnTo>
                    <a:pt x="3142399" y="10922"/>
                  </a:lnTo>
                  <a:lnTo>
                    <a:pt x="3044329" y="10922"/>
                  </a:lnTo>
                  <a:lnTo>
                    <a:pt x="3044329" y="388670"/>
                  </a:lnTo>
                  <a:lnTo>
                    <a:pt x="3146056" y="388670"/>
                  </a:lnTo>
                  <a:lnTo>
                    <a:pt x="3146056" y="192519"/>
                  </a:lnTo>
                  <a:lnTo>
                    <a:pt x="3150374" y="143306"/>
                  </a:lnTo>
                  <a:lnTo>
                    <a:pt x="3163125" y="109435"/>
                  </a:lnTo>
                  <a:lnTo>
                    <a:pt x="3184042" y="89852"/>
                  </a:lnTo>
                  <a:lnTo>
                    <a:pt x="3212858" y="83553"/>
                  </a:lnTo>
                  <a:lnTo>
                    <a:pt x="3238017" y="89115"/>
                  </a:lnTo>
                  <a:lnTo>
                    <a:pt x="3254375" y="106260"/>
                  </a:lnTo>
                  <a:lnTo>
                    <a:pt x="3263239" y="135661"/>
                  </a:lnTo>
                  <a:lnTo>
                    <a:pt x="3265906" y="178003"/>
                  </a:lnTo>
                  <a:lnTo>
                    <a:pt x="3265906" y="388670"/>
                  </a:lnTo>
                  <a:lnTo>
                    <a:pt x="3367608" y="388670"/>
                  </a:lnTo>
                  <a:lnTo>
                    <a:pt x="3367608" y="192519"/>
                  </a:lnTo>
                  <a:lnTo>
                    <a:pt x="3371926" y="143306"/>
                  </a:lnTo>
                  <a:lnTo>
                    <a:pt x="3384677" y="109435"/>
                  </a:lnTo>
                  <a:lnTo>
                    <a:pt x="3405606" y="89852"/>
                  </a:lnTo>
                  <a:lnTo>
                    <a:pt x="3434448" y="83553"/>
                  </a:lnTo>
                  <a:lnTo>
                    <a:pt x="3459581" y="89115"/>
                  </a:lnTo>
                  <a:lnTo>
                    <a:pt x="3475939" y="106260"/>
                  </a:lnTo>
                  <a:lnTo>
                    <a:pt x="3484816" y="135661"/>
                  </a:lnTo>
                  <a:lnTo>
                    <a:pt x="3487496" y="178003"/>
                  </a:lnTo>
                  <a:lnTo>
                    <a:pt x="3487496" y="388670"/>
                  </a:lnTo>
                  <a:lnTo>
                    <a:pt x="3589172" y="388670"/>
                  </a:lnTo>
                  <a:lnTo>
                    <a:pt x="3589172" y="156197"/>
                  </a:lnTo>
                  <a:close/>
                </a:path>
                <a:path w="4940935" h="519430">
                  <a:moveTo>
                    <a:pt x="4022344" y="199796"/>
                  </a:moveTo>
                  <a:lnTo>
                    <a:pt x="4018203" y="153962"/>
                  </a:lnTo>
                  <a:lnTo>
                    <a:pt x="4005910" y="111899"/>
                  </a:lnTo>
                  <a:lnTo>
                    <a:pt x="3986504" y="76288"/>
                  </a:lnTo>
                  <a:lnTo>
                    <a:pt x="3957751" y="43878"/>
                  </a:lnTo>
                  <a:lnTo>
                    <a:pt x="3922331" y="20307"/>
                  </a:lnTo>
                  <a:lnTo>
                    <a:pt x="3920642" y="19723"/>
                  </a:lnTo>
                  <a:lnTo>
                    <a:pt x="3920642" y="199796"/>
                  </a:lnTo>
                  <a:lnTo>
                    <a:pt x="3915549" y="247891"/>
                  </a:lnTo>
                  <a:lnTo>
                    <a:pt x="3899484" y="287134"/>
                  </a:lnTo>
                  <a:lnTo>
                    <a:pt x="3871315" y="313588"/>
                  </a:lnTo>
                  <a:lnTo>
                    <a:pt x="3829850" y="323278"/>
                  </a:lnTo>
                  <a:lnTo>
                    <a:pt x="3788372" y="313588"/>
                  </a:lnTo>
                  <a:lnTo>
                    <a:pt x="3760190" y="287134"/>
                  </a:lnTo>
                  <a:lnTo>
                    <a:pt x="3744125" y="247891"/>
                  </a:lnTo>
                  <a:lnTo>
                    <a:pt x="3739032" y="199796"/>
                  </a:lnTo>
                  <a:lnTo>
                    <a:pt x="3744125" y="151688"/>
                  </a:lnTo>
                  <a:lnTo>
                    <a:pt x="3760190" y="112433"/>
                  </a:lnTo>
                  <a:lnTo>
                    <a:pt x="3788372" y="85991"/>
                  </a:lnTo>
                  <a:lnTo>
                    <a:pt x="3829850" y="76288"/>
                  </a:lnTo>
                  <a:lnTo>
                    <a:pt x="3871315" y="85991"/>
                  </a:lnTo>
                  <a:lnTo>
                    <a:pt x="3899484" y="112433"/>
                  </a:lnTo>
                  <a:lnTo>
                    <a:pt x="3915549" y="151688"/>
                  </a:lnTo>
                  <a:lnTo>
                    <a:pt x="3920642" y="199796"/>
                  </a:lnTo>
                  <a:lnTo>
                    <a:pt x="3920642" y="19723"/>
                  </a:lnTo>
                  <a:lnTo>
                    <a:pt x="3879621" y="5283"/>
                  </a:lnTo>
                  <a:lnTo>
                    <a:pt x="3829850" y="12"/>
                  </a:lnTo>
                  <a:lnTo>
                    <a:pt x="3780066" y="5283"/>
                  </a:lnTo>
                  <a:lnTo>
                    <a:pt x="3737343" y="20307"/>
                  </a:lnTo>
                  <a:lnTo>
                    <a:pt x="3701910" y="43878"/>
                  </a:lnTo>
                  <a:lnTo>
                    <a:pt x="3673983" y="74803"/>
                  </a:lnTo>
                  <a:lnTo>
                    <a:pt x="3653752" y="111899"/>
                  </a:lnTo>
                  <a:lnTo>
                    <a:pt x="3641458" y="153962"/>
                  </a:lnTo>
                  <a:lnTo>
                    <a:pt x="3637318" y="199796"/>
                  </a:lnTo>
                  <a:lnTo>
                    <a:pt x="3641458" y="245630"/>
                  </a:lnTo>
                  <a:lnTo>
                    <a:pt x="3653752" y="287680"/>
                  </a:lnTo>
                  <a:lnTo>
                    <a:pt x="3673983" y="324777"/>
                  </a:lnTo>
                  <a:lnTo>
                    <a:pt x="3701910" y="355701"/>
                  </a:lnTo>
                  <a:lnTo>
                    <a:pt x="3737343" y="379272"/>
                  </a:lnTo>
                  <a:lnTo>
                    <a:pt x="3780066" y="394284"/>
                  </a:lnTo>
                  <a:lnTo>
                    <a:pt x="3829850" y="399554"/>
                  </a:lnTo>
                  <a:lnTo>
                    <a:pt x="3879621" y="394284"/>
                  </a:lnTo>
                  <a:lnTo>
                    <a:pt x="3922331" y="379272"/>
                  </a:lnTo>
                  <a:lnTo>
                    <a:pt x="3957751" y="355701"/>
                  </a:lnTo>
                  <a:lnTo>
                    <a:pt x="3985691" y="324777"/>
                  </a:lnTo>
                  <a:lnTo>
                    <a:pt x="3986504" y="323278"/>
                  </a:lnTo>
                  <a:lnTo>
                    <a:pt x="4005910" y="287680"/>
                  </a:lnTo>
                  <a:lnTo>
                    <a:pt x="4018203" y="245630"/>
                  </a:lnTo>
                  <a:lnTo>
                    <a:pt x="4022344" y="199796"/>
                  </a:lnTo>
                  <a:close/>
                </a:path>
                <a:path w="4940935" h="519430">
                  <a:moveTo>
                    <a:pt x="4451096" y="199783"/>
                  </a:moveTo>
                  <a:lnTo>
                    <a:pt x="4446562" y="148412"/>
                  </a:lnTo>
                  <a:lnTo>
                    <a:pt x="4432947" y="101180"/>
                  </a:lnTo>
                  <a:lnTo>
                    <a:pt x="4411002" y="61760"/>
                  </a:lnTo>
                  <a:lnTo>
                    <a:pt x="4378464" y="28397"/>
                  </a:lnTo>
                  <a:lnTo>
                    <a:pt x="4349394" y="13538"/>
                  </a:lnTo>
                  <a:lnTo>
                    <a:pt x="4349394" y="199783"/>
                  </a:lnTo>
                  <a:lnTo>
                    <a:pt x="4343895" y="247891"/>
                  </a:lnTo>
                  <a:lnTo>
                    <a:pt x="4327156" y="287147"/>
                  </a:lnTo>
                  <a:lnTo>
                    <a:pt x="4298835" y="313601"/>
                  </a:lnTo>
                  <a:lnTo>
                    <a:pt x="4258602" y="323291"/>
                  </a:lnTo>
                  <a:lnTo>
                    <a:pt x="4218368" y="313601"/>
                  </a:lnTo>
                  <a:lnTo>
                    <a:pt x="4190047" y="287147"/>
                  </a:lnTo>
                  <a:lnTo>
                    <a:pt x="4173309" y="247891"/>
                  </a:lnTo>
                  <a:lnTo>
                    <a:pt x="4167797" y="199783"/>
                  </a:lnTo>
                  <a:lnTo>
                    <a:pt x="4173309" y="151676"/>
                  </a:lnTo>
                  <a:lnTo>
                    <a:pt x="4190047" y="112433"/>
                  </a:lnTo>
                  <a:lnTo>
                    <a:pt x="4218368" y="85979"/>
                  </a:lnTo>
                  <a:lnTo>
                    <a:pt x="4258602" y="76288"/>
                  </a:lnTo>
                  <a:lnTo>
                    <a:pt x="4298835" y="85979"/>
                  </a:lnTo>
                  <a:lnTo>
                    <a:pt x="4327156" y="112433"/>
                  </a:lnTo>
                  <a:lnTo>
                    <a:pt x="4343895" y="151676"/>
                  </a:lnTo>
                  <a:lnTo>
                    <a:pt x="4349394" y="199783"/>
                  </a:lnTo>
                  <a:lnTo>
                    <a:pt x="4349394" y="13538"/>
                  </a:lnTo>
                  <a:lnTo>
                    <a:pt x="4337596" y="7493"/>
                  </a:lnTo>
                  <a:lnTo>
                    <a:pt x="4287659" y="0"/>
                  </a:lnTo>
                  <a:lnTo>
                    <a:pt x="4238853" y="965"/>
                  </a:lnTo>
                  <a:lnTo>
                    <a:pt x="4210481" y="7721"/>
                  </a:lnTo>
                  <a:lnTo>
                    <a:pt x="4191635" y="26060"/>
                  </a:lnTo>
                  <a:lnTo>
                    <a:pt x="4171429" y="61760"/>
                  </a:lnTo>
                  <a:lnTo>
                    <a:pt x="4167797" y="61760"/>
                  </a:lnTo>
                  <a:lnTo>
                    <a:pt x="4167797" y="10922"/>
                  </a:lnTo>
                  <a:lnTo>
                    <a:pt x="4069727" y="10922"/>
                  </a:lnTo>
                  <a:lnTo>
                    <a:pt x="4069727" y="519417"/>
                  </a:lnTo>
                  <a:lnTo>
                    <a:pt x="4171429" y="519417"/>
                  </a:lnTo>
                  <a:lnTo>
                    <a:pt x="4171429" y="348691"/>
                  </a:lnTo>
                  <a:lnTo>
                    <a:pt x="4175061" y="348691"/>
                  </a:lnTo>
                  <a:lnTo>
                    <a:pt x="4181424" y="356641"/>
                  </a:lnTo>
                  <a:lnTo>
                    <a:pt x="4201401" y="374129"/>
                  </a:lnTo>
                  <a:lnTo>
                    <a:pt x="4236351" y="391629"/>
                  </a:lnTo>
                  <a:lnTo>
                    <a:pt x="4287659" y="399580"/>
                  </a:lnTo>
                  <a:lnTo>
                    <a:pt x="4337596" y="392087"/>
                  </a:lnTo>
                  <a:lnTo>
                    <a:pt x="4378464" y="371182"/>
                  </a:lnTo>
                  <a:lnTo>
                    <a:pt x="4400791" y="348691"/>
                  </a:lnTo>
                  <a:lnTo>
                    <a:pt x="4410240" y="339178"/>
                  </a:lnTo>
                  <a:lnTo>
                    <a:pt x="4419092" y="323291"/>
                  </a:lnTo>
                  <a:lnTo>
                    <a:pt x="4432947" y="298399"/>
                  </a:lnTo>
                  <a:lnTo>
                    <a:pt x="4446562" y="251167"/>
                  </a:lnTo>
                  <a:lnTo>
                    <a:pt x="4451096" y="199783"/>
                  </a:lnTo>
                  <a:close/>
                </a:path>
                <a:path w="4940935" h="519430">
                  <a:moveTo>
                    <a:pt x="4809769" y="268795"/>
                  </a:moveTo>
                  <a:lnTo>
                    <a:pt x="4802886" y="228434"/>
                  </a:lnTo>
                  <a:lnTo>
                    <a:pt x="4782578" y="195224"/>
                  </a:lnTo>
                  <a:lnTo>
                    <a:pt x="4749355" y="170205"/>
                  </a:lnTo>
                  <a:lnTo>
                    <a:pt x="4708068" y="155930"/>
                  </a:lnTo>
                  <a:lnTo>
                    <a:pt x="4708068" y="268795"/>
                  </a:lnTo>
                  <a:lnTo>
                    <a:pt x="4703813" y="289966"/>
                  </a:lnTo>
                  <a:lnTo>
                    <a:pt x="4690364" y="304660"/>
                  </a:lnTo>
                  <a:lnTo>
                    <a:pt x="4666691" y="313232"/>
                  </a:lnTo>
                  <a:lnTo>
                    <a:pt x="4631791" y="316001"/>
                  </a:lnTo>
                  <a:lnTo>
                    <a:pt x="4602734" y="316001"/>
                  </a:lnTo>
                  <a:lnTo>
                    <a:pt x="4602734" y="221576"/>
                  </a:lnTo>
                  <a:lnTo>
                    <a:pt x="4631791" y="221576"/>
                  </a:lnTo>
                  <a:lnTo>
                    <a:pt x="4666691" y="224370"/>
                  </a:lnTo>
                  <a:lnTo>
                    <a:pt x="4690364" y="232943"/>
                  </a:lnTo>
                  <a:lnTo>
                    <a:pt x="4703813" y="247637"/>
                  </a:lnTo>
                  <a:lnTo>
                    <a:pt x="4708068" y="268795"/>
                  </a:lnTo>
                  <a:lnTo>
                    <a:pt x="4708068" y="155930"/>
                  </a:lnTo>
                  <a:lnTo>
                    <a:pt x="4703762" y="154432"/>
                  </a:lnTo>
                  <a:lnTo>
                    <a:pt x="4646307" y="148932"/>
                  </a:lnTo>
                  <a:lnTo>
                    <a:pt x="4602734" y="148932"/>
                  </a:lnTo>
                  <a:lnTo>
                    <a:pt x="4602734" y="10922"/>
                  </a:lnTo>
                  <a:lnTo>
                    <a:pt x="4501032" y="10922"/>
                  </a:lnTo>
                  <a:lnTo>
                    <a:pt x="4501032" y="388658"/>
                  </a:lnTo>
                  <a:lnTo>
                    <a:pt x="4646307" y="388658"/>
                  </a:lnTo>
                  <a:lnTo>
                    <a:pt x="4703762" y="383171"/>
                  </a:lnTo>
                  <a:lnTo>
                    <a:pt x="4749355" y="367385"/>
                  </a:lnTo>
                  <a:lnTo>
                    <a:pt x="4782578" y="342366"/>
                  </a:lnTo>
                  <a:lnTo>
                    <a:pt x="4798695" y="316001"/>
                  </a:lnTo>
                  <a:lnTo>
                    <a:pt x="4802886" y="309156"/>
                  </a:lnTo>
                  <a:lnTo>
                    <a:pt x="4809769" y="268795"/>
                  </a:lnTo>
                  <a:close/>
                </a:path>
                <a:path w="4940935" h="519430">
                  <a:moveTo>
                    <a:pt x="4940528" y="10922"/>
                  </a:moveTo>
                  <a:lnTo>
                    <a:pt x="4838827" y="10922"/>
                  </a:lnTo>
                  <a:lnTo>
                    <a:pt x="4838827" y="388658"/>
                  </a:lnTo>
                  <a:lnTo>
                    <a:pt x="4940528" y="388658"/>
                  </a:lnTo>
                  <a:lnTo>
                    <a:pt x="4940528" y="10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4871" y="828106"/>
              <a:ext cx="116223" cy="116216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5576799" y="428548"/>
              <a:ext cx="911860" cy="639445"/>
            </a:xfrm>
            <a:custGeom>
              <a:avLst/>
              <a:gdLst/>
              <a:ahLst/>
              <a:cxnLst/>
              <a:rect l="l" t="t" r="r" b="b"/>
              <a:pathLst>
                <a:path w="911860" h="639444">
                  <a:moveTo>
                    <a:pt x="381342" y="319646"/>
                  </a:moveTo>
                  <a:lnTo>
                    <a:pt x="376809" y="268274"/>
                  </a:lnTo>
                  <a:lnTo>
                    <a:pt x="363194" y="221043"/>
                  </a:lnTo>
                  <a:lnTo>
                    <a:pt x="341249" y="181622"/>
                  </a:lnTo>
                  <a:lnTo>
                    <a:pt x="308698" y="148259"/>
                  </a:lnTo>
                  <a:lnTo>
                    <a:pt x="279641" y="133400"/>
                  </a:lnTo>
                  <a:lnTo>
                    <a:pt x="279641" y="319646"/>
                  </a:lnTo>
                  <a:lnTo>
                    <a:pt x="274142" y="367753"/>
                  </a:lnTo>
                  <a:lnTo>
                    <a:pt x="257403" y="406996"/>
                  </a:lnTo>
                  <a:lnTo>
                    <a:pt x="229082" y="433438"/>
                  </a:lnTo>
                  <a:lnTo>
                    <a:pt x="188861" y="443128"/>
                  </a:lnTo>
                  <a:lnTo>
                    <a:pt x="148615" y="433438"/>
                  </a:lnTo>
                  <a:lnTo>
                    <a:pt x="120281" y="406996"/>
                  </a:lnTo>
                  <a:lnTo>
                    <a:pt x="103530" y="367753"/>
                  </a:lnTo>
                  <a:lnTo>
                    <a:pt x="98031" y="319646"/>
                  </a:lnTo>
                  <a:lnTo>
                    <a:pt x="103530" y="271551"/>
                  </a:lnTo>
                  <a:lnTo>
                    <a:pt x="120281" y="232295"/>
                  </a:lnTo>
                  <a:lnTo>
                    <a:pt x="148615" y="205854"/>
                  </a:lnTo>
                  <a:lnTo>
                    <a:pt x="188861" y="196164"/>
                  </a:lnTo>
                  <a:lnTo>
                    <a:pt x="229082" y="205854"/>
                  </a:lnTo>
                  <a:lnTo>
                    <a:pt x="257403" y="232295"/>
                  </a:lnTo>
                  <a:lnTo>
                    <a:pt x="274142" y="271551"/>
                  </a:lnTo>
                  <a:lnTo>
                    <a:pt x="279641" y="319646"/>
                  </a:lnTo>
                  <a:lnTo>
                    <a:pt x="279641" y="133400"/>
                  </a:lnTo>
                  <a:lnTo>
                    <a:pt x="267830" y="127355"/>
                  </a:lnTo>
                  <a:lnTo>
                    <a:pt x="217881" y="119862"/>
                  </a:lnTo>
                  <a:lnTo>
                    <a:pt x="169100" y="120827"/>
                  </a:lnTo>
                  <a:lnTo>
                    <a:pt x="140741" y="127584"/>
                  </a:lnTo>
                  <a:lnTo>
                    <a:pt x="121907" y="145923"/>
                  </a:lnTo>
                  <a:lnTo>
                    <a:pt x="101701" y="181622"/>
                  </a:lnTo>
                  <a:lnTo>
                    <a:pt x="98031" y="181622"/>
                  </a:lnTo>
                  <a:lnTo>
                    <a:pt x="98031" y="130784"/>
                  </a:lnTo>
                  <a:lnTo>
                    <a:pt x="0" y="130784"/>
                  </a:lnTo>
                  <a:lnTo>
                    <a:pt x="0" y="639279"/>
                  </a:lnTo>
                  <a:lnTo>
                    <a:pt x="101701" y="639279"/>
                  </a:lnTo>
                  <a:lnTo>
                    <a:pt x="101701" y="468553"/>
                  </a:lnTo>
                  <a:lnTo>
                    <a:pt x="105321" y="468553"/>
                  </a:lnTo>
                  <a:lnTo>
                    <a:pt x="111683" y="476504"/>
                  </a:lnTo>
                  <a:lnTo>
                    <a:pt x="131648" y="493991"/>
                  </a:lnTo>
                  <a:lnTo>
                    <a:pt x="166598" y="511492"/>
                  </a:lnTo>
                  <a:lnTo>
                    <a:pt x="217881" y="519442"/>
                  </a:lnTo>
                  <a:lnTo>
                    <a:pt x="267830" y="511949"/>
                  </a:lnTo>
                  <a:lnTo>
                    <a:pt x="308698" y="491045"/>
                  </a:lnTo>
                  <a:lnTo>
                    <a:pt x="331038" y="468553"/>
                  </a:lnTo>
                  <a:lnTo>
                    <a:pt x="340487" y="459041"/>
                  </a:lnTo>
                  <a:lnTo>
                    <a:pt x="349351" y="443128"/>
                  </a:lnTo>
                  <a:lnTo>
                    <a:pt x="363194" y="418261"/>
                  </a:lnTo>
                  <a:lnTo>
                    <a:pt x="376809" y="371030"/>
                  </a:lnTo>
                  <a:lnTo>
                    <a:pt x="381342" y="319646"/>
                  </a:lnTo>
                  <a:close/>
                </a:path>
                <a:path w="911860" h="639444">
                  <a:moveTo>
                    <a:pt x="911606" y="319646"/>
                  </a:moveTo>
                  <a:lnTo>
                    <a:pt x="907262" y="273532"/>
                  </a:lnTo>
                  <a:lnTo>
                    <a:pt x="894461" y="232244"/>
                  </a:lnTo>
                  <a:lnTo>
                    <a:pt x="875398" y="199796"/>
                  </a:lnTo>
                  <a:lnTo>
                    <a:pt x="873531" y="196608"/>
                  </a:lnTo>
                  <a:lnTo>
                    <a:pt x="844829" y="167462"/>
                  </a:lnTo>
                  <a:lnTo>
                    <a:pt x="809853" y="146316"/>
                  </a:lnTo>
                  <a:lnTo>
                    <a:pt x="809853" y="319646"/>
                  </a:lnTo>
                  <a:lnTo>
                    <a:pt x="804202" y="367487"/>
                  </a:lnTo>
                  <a:lnTo>
                    <a:pt x="786904" y="405447"/>
                  </a:lnTo>
                  <a:lnTo>
                    <a:pt x="757478" y="430479"/>
                  </a:lnTo>
                  <a:lnTo>
                    <a:pt x="715454" y="439496"/>
                  </a:lnTo>
                  <a:lnTo>
                    <a:pt x="715454" y="199796"/>
                  </a:lnTo>
                  <a:lnTo>
                    <a:pt x="757478" y="208813"/>
                  </a:lnTo>
                  <a:lnTo>
                    <a:pt x="786904" y="233832"/>
                  </a:lnTo>
                  <a:lnTo>
                    <a:pt x="804202" y="271805"/>
                  </a:lnTo>
                  <a:lnTo>
                    <a:pt x="809853" y="319646"/>
                  </a:lnTo>
                  <a:lnTo>
                    <a:pt x="809853" y="146316"/>
                  </a:lnTo>
                  <a:lnTo>
                    <a:pt x="808685" y="145605"/>
                  </a:lnTo>
                  <a:lnTo>
                    <a:pt x="765441" y="131902"/>
                  </a:lnTo>
                  <a:lnTo>
                    <a:pt x="715454" y="127139"/>
                  </a:lnTo>
                  <a:lnTo>
                    <a:pt x="715454" y="0"/>
                  </a:lnTo>
                  <a:lnTo>
                    <a:pt x="613765" y="0"/>
                  </a:lnTo>
                  <a:lnTo>
                    <a:pt x="613765" y="127139"/>
                  </a:lnTo>
                  <a:lnTo>
                    <a:pt x="613765" y="199796"/>
                  </a:lnTo>
                  <a:lnTo>
                    <a:pt x="613765" y="439496"/>
                  </a:lnTo>
                  <a:lnTo>
                    <a:pt x="571728" y="430479"/>
                  </a:lnTo>
                  <a:lnTo>
                    <a:pt x="542315" y="405447"/>
                  </a:lnTo>
                  <a:lnTo>
                    <a:pt x="525018" y="367487"/>
                  </a:lnTo>
                  <a:lnTo>
                    <a:pt x="519353" y="319646"/>
                  </a:lnTo>
                  <a:lnTo>
                    <a:pt x="525018" y="271805"/>
                  </a:lnTo>
                  <a:lnTo>
                    <a:pt x="542315" y="233832"/>
                  </a:lnTo>
                  <a:lnTo>
                    <a:pt x="571728" y="208813"/>
                  </a:lnTo>
                  <a:lnTo>
                    <a:pt x="613765" y="199796"/>
                  </a:lnTo>
                  <a:lnTo>
                    <a:pt x="613765" y="127139"/>
                  </a:lnTo>
                  <a:lnTo>
                    <a:pt x="563765" y="131902"/>
                  </a:lnTo>
                  <a:lnTo>
                    <a:pt x="520534" y="145605"/>
                  </a:lnTo>
                  <a:lnTo>
                    <a:pt x="484390" y="167462"/>
                  </a:lnTo>
                  <a:lnTo>
                    <a:pt x="455688" y="196608"/>
                  </a:lnTo>
                  <a:lnTo>
                    <a:pt x="434759" y="232244"/>
                  </a:lnTo>
                  <a:lnTo>
                    <a:pt x="421944" y="273532"/>
                  </a:lnTo>
                  <a:lnTo>
                    <a:pt x="417601" y="319646"/>
                  </a:lnTo>
                  <a:lnTo>
                    <a:pt x="421944" y="365760"/>
                  </a:lnTo>
                  <a:lnTo>
                    <a:pt x="434759" y="407047"/>
                  </a:lnTo>
                  <a:lnTo>
                    <a:pt x="455688" y="442683"/>
                  </a:lnTo>
                  <a:lnTo>
                    <a:pt x="484390" y="471830"/>
                  </a:lnTo>
                  <a:lnTo>
                    <a:pt x="520534" y="493674"/>
                  </a:lnTo>
                  <a:lnTo>
                    <a:pt x="563765" y="507390"/>
                  </a:lnTo>
                  <a:lnTo>
                    <a:pt x="613765" y="512140"/>
                  </a:lnTo>
                  <a:lnTo>
                    <a:pt x="613765" y="639279"/>
                  </a:lnTo>
                  <a:lnTo>
                    <a:pt x="715454" y="639279"/>
                  </a:lnTo>
                  <a:lnTo>
                    <a:pt x="715454" y="512140"/>
                  </a:lnTo>
                  <a:lnTo>
                    <a:pt x="765441" y="507390"/>
                  </a:lnTo>
                  <a:lnTo>
                    <a:pt x="808685" y="493674"/>
                  </a:lnTo>
                  <a:lnTo>
                    <a:pt x="844829" y="471830"/>
                  </a:lnTo>
                  <a:lnTo>
                    <a:pt x="873531" y="442683"/>
                  </a:lnTo>
                  <a:lnTo>
                    <a:pt x="875398" y="439496"/>
                  </a:lnTo>
                  <a:lnTo>
                    <a:pt x="894461" y="407047"/>
                  </a:lnTo>
                  <a:lnTo>
                    <a:pt x="907262" y="365760"/>
                  </a:lnTo>
                  <a:lnTo>
                    <a:pt x="911606" y="3196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0" y="5856928"/>
            <a:ext cx="10693400" cy="106680"/>
            <a:chOff x="0" y="5856928"/>
            <a:chExt cx="10693400" cy="106680"/>
          </a:xfrm>
        </p:grpSpPr>
        <p:sp>
          <p:nvSpPr>
            <p:cNvPr id="19" name="object 19" descr=""/>
            <p:cNvSpPr/>
            <p:nvPr/>
          </p:nvSpPr>
          <p:spPr>
            <a:xfrm>
              <a:off x="0" y="5859156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359" y="0"/>
                  </a:lnTo>
                </a:path>
              </a:pathLst>
            </a:custGeom>
            <a:ln w="44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39655" y="5883880"/>
              <a:ext cx="300279" cy="79230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350"/>
              </a:lnSpc>
              <a:spcBef>
                <a:spcPts val="135"/>
              </a:spcBef>
            </a:pPr>
            <a:r>
              <a:rPr dirty="0"/>
              <a:t>Документ</a:t>
            </a:r>
            <a:r>
              <a:rPr dirty="0" spc="5"/>
              <a:t> </a:t>
            </a:r>
            <a:r>
              <a:rPr dirty="0" spc="-10"/>
              <a:t>создан</a:t>
            </a:r>
            <a:r>
              <a:rPr dirty="0" spc="10"/>
              <a:t>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10"/>
              <a:t>электронной</a:t>
            </a:r>
            <a:r>
              <a:rPr dirty="0" spc="10"/>
              <a:t> </a:t>
            </a:r>
            <a:r>
              <a:rPr dirty="0" spc="-10"/>
              <a:t>форме.</a:t>
            </a:r>
            <a:r>
              <a:rPr dirty="0" spc="5"/>
              <a:t> </a:t>
            </a:r>
            <a:r>
              <a:rPr dirty="0"/>
              <a:t>№</a:t>
            </a:r>
            <a:r>
              <a:rPr dirty="0" spc="10"/>
              <a:t> </a:t>
            </a:r>
            <a:r>
              <a:rPr dirty="0" spc="-20"/>
              <a:t>004-</a:t>
            </a:r>
            <a:r>
              <a:rPr dirty="0" spc="-10"/>
              <a:t>4033/2026</a:t>
            </a:r>
            <a:r>
              <a:rPr dirty="0" spc="5"/>
              <a:t> </a:t>
            </a:r>
            <a:r>
              <a:rPr dirty="0"/>
              <a:t>от</a:t>
            </a:r>
            <a:r>
              <a:rPr dirty="0" spc="10"/>
              <a:t> </a:t>
            </a:r>
            <a:r>
              <a:rPr dirty="0" spc="-10"/>
              <a:t>19.03.2026.</a:t>
            </a:r>
            <a:r>
              <a:rPr dirty="0" spc="5"/>
              <a:t> </a:t>
            </a:r>
            <a:r>
              <a:rPr dirty="0" spc="-10"/>
              <a:t>Исполнитель:</a:t>
            </a:r>
            <a:r>
              <a:rPr dirty="0" spc="10"/>
              <a:t> </a:t>
            </a:r>
            <a:r>
              <a:rPr dirty="0" spc="-10"/>
              <a:t>Дорофеева</a:t>
            </a:r>
            <a:r>
              <a:rPr dirty="0" spc="10"/>
              <a:t> </a:t>
            </a:r>
            <a:r>
              <a:rPr dirty="0" spc="-20"/>
              <a:t>И.Б.</a:t>
            </a:r>
            <a:r>
              <a:rPr dirty="0" spc="500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/>
              <a:t>3</a:t>
            </a:r>
            <a:r>
              <a:rPr dirty="0" spc="5"/>
              <a:t> </a:t>
            </a:r>
            <a:r>
              <a:rPr dirty="0"/>
              <a:t>из</a:t>
            </a:r>
            <a:r>
              <a:rPr dirty="0" spc="5"/>
              <a:t> </a:t>
            </a:r>
            <a:r>
              <a:rPr dirty="0" spc="-10"/>
              <a:t>27.</a:t>
            </a:r>
            <a:r>
              <a:rPr dirty="0" spc="5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 spc="-10"/>
              <a:t>создана:</a:t>
            </a:r>
            <a:r>
              <a:rPr dirty="0" spc="10"/>
              <a:t> </a:t>
            </a:r>
            <a:r>
              <a:rPr dirty="0" spc="-10"/>
              <a:t>19.03.2026</a:t>
            </a:r>
            <a:r>
              <a:rPr dirty="0" spc="5"/>
              <a:t> </a:t>
            </a:r>
            <a:r>
              <a:rPr dirty="0" spc="-10"/>
              <a:t>12:34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86"/>
            <a:ext cx="3902075" cy="6015355"/>
          </a:xfrm>
          <a:custGeom>
            <a:avLst/>
            <a:gdLst/>
            <a:ahLst/>
            <a:cxnLst/>
            <a:rect l="l" t="t" r="r" b="b"/>
            <a:pathLst>
              <a:path w="3902075" h="6015355">
                <a:moveTo>
                  <a:pt x="3901806" y="0"/>
                </a:moveTo>
                <a:lnTo>
                  <a:pt x="0" y="0"/>
                </a:lnTo>
                <a:lnTo>
                  <a:pt x="0" y="6015014"/>
                </a:lnTo>
                <a:lnTo>
                  <a:pt x="3901806" y="6015014"/>
                </a:lnTo>
                <a:lnTo>
                  <a:pt x="3901806" y="0"/>
                </a:lnTo>
                <a:close/>
              </a:path>
            </a:pathLst>
          </a:custGeom>
          <a:solidFill>
            <a:srgbClr val="8BC5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80"/>
              <a:t>прием</a:t>
            </a:r>
            <a:r>
              <a:rPr dirty="0" spc="-305"/>
              <a:t> </a:t>
            </a:r>
            <a:r>
              <a:rPr dirty="0"/>
              <a:t>заявок</a:t>
            </a:r>
            <a:r>
              <a:rPr dirty="0" spc="-305"/>
              <a:t> </a:t>
            </a:r>
            <a:r>
              <a:rPr dirty="0" spc="105"/>
              <a:t>2026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93335" y="1480003"/>
            <a:ext cx="2597150" cy="73406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450"/>
              </a:spcBef>
            </a:pPr>
            <a:r>
              <a:rPr dirty="0" sz="2450" spc="114">
                <a:latin typeface="Tahoma"/>
                <a:cs typeface="Tahoma"/>
              </a:rPr>
              <a:t>что</a:t>
            </a:r>
            <a:r>
              <a:rPr dirty="0" sz="2450" spc="-240">
                <a:latin typeface="Tahoma"/>
                <a:cs typeface="Tahoma"/>
              </a:rPr>
              <a:t> </a:t>
            </a:r>
            <a:r>
              <a:rPr dirty="0" sz="2450" spc="130">
                <a:latin typeface="Tahoma"/>
                <a:cs typeface="Tahoma"/>
              </a:rPr>
              <a:t>потребуется </a:t>
            </a:r>
            <a:r>
              <a:rPr dirty="0" sz="2450" spc="155">
                <a:latin typeface="Tahoma"/>
                <a:cs typeface="Tahoma"/>
              </a:rPr>
              <a:t>для</a:t>
            </a:r>
            <a:r>
              <a:rPr dirty="0" sz="2450" spc="-245">
                <a:latin typeface="Tahoma"/>
                <a:cs typeface="Tahoma"/>
              </a:rPr>
              <a:t> </a:t>
            </a:r>
            <a:r>
              <a:rPr dirty="0" sz="2450" spc="135">
                <a:latin typeface="Tahoma"/>
                <a:cs typeface="Tahoma"/>
              </a:rPr>
              <a:t>участия?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2545" rIns="0" bIns="0" rtlCol="0" vert="horz">
            <a:spAutoFit/>
          </a:bodyPr>
          <a:lstStyle/>
          <a:p>
            <a:pPr marL="255904" indent="-243204">
              <a:lnSpc>
                <a:spcPct val="100000"/>
              </a:lnSpc>
              <a:spcBef>
                <a:spcPts val="335"/>
              </a:spcBef>
              <a:buChar char="—"/>
              <a:tabLst>
                <a:tab pos="255904" algn="l"/>
              </a:tabLst>
            </a:pPr>
            <a:r>
              <a:rPr dirty="0" spc="-60"/>
              <a:t>паспорт</a:t>
            </a:r>
            <a:r>
              <a:rPr dirty="0" spc="-20"/>
              <a:t> </a:t>
            </a:r>
            <a:r>
              <a:rPr dirty="0" spc="-45"/>
              <a:t>гражданина</a:t>
            </a:r>
            <a:r>
              <a:rPr dirty="0" spc="-15"/>
              <a:t> </a:t>
            </a:r>
            <a:r>
              <a:rPr dirty="0" spc="-25"/>
              <a:t>РФ</a:t>
            </a:r>
          </a:p>
          <a:p>
            <a:pPr marL="255904" indent="-243204">
              <a:lnSpc>
                <a:spcPct val="100000"/>
              </a:lnSpc>
              <a:spcBef>
                <a:spcPts val="245"/>
              </a:spcBef>
              <a:buChar char="—"/>
              <a:tabLst>
                <a:tab pos="255904" algn="l"/>
              </a:tabLst>
            </a:pPr>
            <a:r>
              <a:rPr dirty="0" spc="-40"/>
              <a:t>заграничный</a:t>
            </a:r>
            <a:r>
              <a:rPr dirty="0" spc="-5"/>
              <a:t> </a:t>
            </a:r>
            <a:r>
              <a:rPr dirty="0" spc="-10"/>
              <a:t>паспорт</a:t>
            </a:r>
          </a:p>
          <a:p>
            <a:pPr marL="255904" indent="-243204">
              <a:lnSpc>
                <a:spcPct val="100000"/>
              </a:lnSpc>
              <a:spcBef>
                <a:spcPts val="245"/>
              </a:spcBef>
              <a:buChar char="—"/>
              <a:tabLst>
                <a:tab pos="255904" algn="l"/>
              </a:tabLst>
            </a:pPr>
            <a:r>
              <a:rPr dirty="0" spc="-35"/>
              <a:t>диплом</a:t>
            </a:r>
            <a:r>
              <a:rPr dirty="0" spc="-60"/>
              <a:t> </a:t>
            </a:r>
            <a:r>
              <a:rPr dirty="0"/>
              <a:t>о</a:t>
            </a:r>
            <a:r>
              <a:rPr dirty="0" spc="-60"/>
              <a:t> </a:t>
            </a:r>
            <a:r>
              <a:rPr dirty="0" spc="-20"/>
              <a:t>высшем</a:t>
            </a:r>
            <a:r>
              <a:rPr dirty="0" spc="-55"/>
              <a:t> </a:t>
            </a:r>
            <a:r>
              <a:rPr dirty="0" spc="-10"/>
              <a:t>образовании</a:t>
            </a:r>
          </a:p>
          <a:p>
            <a:pPr marL="255904" indent="-243204">
              <a:lnSpc>
                <a:spcPct val="100000"/>
              </a:lnSpc>
              <a:spcBef>
                <a:spcPts val="245"/>
              </a:spcBef>
              <a:buChar char="—"/>
              <a:tabLst>
                <a:tab pos="255904" algn="l"/>
              </a:tabLst>
            </a:pPr>
            <a:r>
              <a:rPr dirty="0" spc="-10"/>
              <a:t>не</a:t>
            </a:r>
            <a:r>
              <a:rPr dirty="0" spc="-50"/>
              <a:t> </a:t>
            </a:r>
            <a:r>
              <a:rPr dirty="0" spc="-25"/>
              <a:t>менее</a:t>
            </a:r>
            <a:r>
              <a:rPr dirty="0" spc="-45"/>
              <a:t> </a:t>
            </a:r>
            <a:r>
              <a:rPr dirty="0" spc="-70"/>
              <a:t>трёх</a:t>
            </a:r>
            <a:r>
              <a:rPr dirty="0" spc="-45"/>
              <a:t> </a:t>
            </a:r>
            <a:r>
              <a:rPr dirty="0" spc="-30"/>
              <a:t>лет</a:t>
            </a:r>
            <a:r>
              <a:rPr dirty="0" spc="-45"/>
              <a:t> </a:t>
            </a:r>
            <a:r>
              <a:rPr dirty="0" spc="-70"/>
              <a:t>трудового</a:t>
            </a:r>
            <a:r>
              <a:rPr dirty="0" spc="-45"/>
              <a:t> </a:t>
            </a:r>
            <a:r>
              <a:rPr dirty="0" spc="-10"/>
              <a:t>стажа</a:t>
            </a:r>
          </a:p>
          <a:p>
            <a:pPr marL="255904" indent="-243204">
              <a:lnSpc>
                <a:spcPct val="100000"/>
              </a:lnSpc>
              <a:spcBef>
                <a:spcPts val="245"/>
              </a:spcBef>
              <a:buChar char="—"/>
              <a:tabLst>
                <a:tab pos="255904" algn="l"/>
              </a:tabLst>
            </a:pPr>
            <a:r>
              <a:rPr dirty="0" spc="-10"/>
              <a:t>два</a:t>
            </a:r>
            <a:r>
              <a:rPr dirty="0" spc="-30"/>
              <a:t> </a:t>
            </a:r>
            <a:r>
              <a:rPr dirty="0" spc="-45"/>
              <a:t>рекомендательных</a:t>
            </a:r>
            <a:r>
              <a:rPr dirty="0" spc="-30"/>
              <a:t> </a:t>
            </a:r>
            <a:r>
              <a:rPr dirty="0" spc="-20"/>
              <a:t>письма,</a:t>
            </a:r>
            <a:r>
              <a:rPr dirty="0" spc="-30"/>
              <a:t> </a:t>
            </a:r>
            <a:r>
              <a:rPr dirty="0" spc="-40"/>
              <a:t>заверенных</a:t>
            </a:r>
            <a:r>
              <a:rPr dirty="0" spc="-30"/>
              <a:t> </a:t>
            </a:r>
            <a:r>
              <a:rPr dirty="0" spc="-10"/>
              <a:t>подписями</a:t>
            </a:r>
          </a:p>
          <a:p>
            <a:pPr marL="255904" indent="-243204">
              <a:lnSpc>
                <a:spcPct val="100000"/>
              </a:lnSpc>
              <a:spcBef>
                <a:spcPts val="245"/>
              </a:spcBef>
              <a:buChar char="—"/>
              <a:tabLst>
                <a:tab pos="255904" algn="l"/>
              </a:tabLst>
            </a:pPr>
            <a:r>
              <a:rPr dirty="0" spc="-35"/>
              <a:t>заполненная </a:t>
            </a:r>
            <a:r>
              <a:rPr dirty="0" spc="-10"/>
              <a:t>анкета</a:t>
            </a:r>
          </a:p>
          <a:p>
            <a:pPr marL="235585" marR="403860" indent="-223520">
              <a:lnSpc>
                <a:spcPct val="113100"/>
              </a:lnSpc>
              <a:buChar char="—"/>
              <a:tabLst>
                <a:tab pos="235585" algn="l"/>
                <a:tab pos="255270" algn="l"/>
              </a:tabLst>
            </a:pPr>
            <a:r>
              <a:rPr dirty="0"/>
              <a:t>	</a:t>
            </a:r>
            <a:r>
              <a:rPr dirty="0" spc="-75"/>
              <a:t>портфолио,</a:t>
            </a:r>
            <a:r>
              <a:rPr dirty="0" spc="-25"/>
              <a:t> </a:t>
            </a:r>
            <a:r>
              <a:rPr dirty="0" spc="-45"/>
              <a:t>включающее</a:t>
            </a:r>
            <a:r>
              <a:rPr dirty="0" spc="-20"/>
              <a:t> </a:t>
            </a:r>
            <a:r>
              <a:rPr dirty="0" spc="-45"/>
              <a:t>перечень</a:t>
            </a:r>
            <a:r>
              <a:rPr dirty="0" spc="-25"/>
              <a:t> </a:t>
            </a:r>
            <a:r>
              <a:rPr dirty="0" spc="-20"/>
              <a:t>реализованных </a:t>
            </a:r>
            <a:r>
              <a:rPr dirty="0" spc="-45"/>
              <a:t>проектов</a:t>
            </a:r>
            <a:r>
              <a:rPr dirty="0" spc="-30"/>
              <a:t> </a:t>
            </a:r>
            <a:r>
              <a:rPr dirty="0"/>
              <a:t>и</a:t>
            </a:r>
            <a:r>
              <a:rPr dirty="0" spc="-30"/>
              <a:t> </a:t>
            </a:r>
            <a:r>
              <a:rPr dirty="0" spc="-45"/>
              <a:t>сопроводительное</a:t>
            </a:r>
            <a:r>
              <a:rPr dirty="0" spc="-30"/>
              <a:t> </a:t>
            </a:r>
            <a:r>
              <a:rPr dirty="0" spc="-20"/>
              <a:t>мини-эссе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88300" y="1346336"/>
            <a:ext cx="2329180" cy="1780539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12700" marR="95885">
              <a:lnSpc>
                <a:spcPts val="3679"/>
              </a:lnSpc>
              <a:spcBef>
                <a:spcPts val="665"/>
              </a:spcBef>
            </a:pPr>
            <a:r>
              <a:rPr dirty="0" sz="3500" spc="270">
                <a:solidFill>
                  <a:srgbClr val="FFFFFF"/>
                </a:solidFill>
                <a:latin typeface="Tahoma"/>
                <a:cs typeface="Tahoma"/>
              </a:rPr>
              <a:t>23</a:t>
            </a:r>
            <a:r>
              <a:rPr dirty="0" sz="3500" spc="-5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500" spc="130">
                <a:solidFill>
                  <a:srgbClr val="FFFFFF"/>
                </a:solidFill>
                <a:latin typeface="Tahoma"/>
                <a:cs typeface="Tahoma"/>
              </a:rPr>
              <a:t>марта</a:t>
            </a:r>
            <a:r>
              <a:rPr dirty="0" sz="3500" spc="-5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500" spc="-125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dirty="0" sz="3500" spc="-40">
                <a:solidFill>
                  <a:srgbClr val="FFFFFF"/>
                </a:solidFill>
                <a:latin typeface="Tahoma"/>
                <a:cs typeface="Tahoma"/>
              </a:rPr>
              <a:t>12</a:t>
            </a:r>
            <a:r>
              <a:rPr dirty="0" sz="3500" spc="-5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Tahoma"/>
                <a:cs typeface="Tahoma"/>
              </a:rPr>
              <a:t>апреля</a:t>
            </a:r>
            <a:endParaRPr sz="3500">
              <a:latin typeface="Tahoma"/>
              <a:cs typeface="Tahoma"/>
            </a:endParaRPr>
          </a:p>
          <a:p>
            <a:pPr marL="57785" marR="5080" indent="-45720">
              <a:lnSpc>
                <a:spcPct val="113100"/>
              </a:lnSpc>
              <a:spcBef>
                <a:spcPts val="1680"/>
              </a:spcBef>
            </a:pPr>
            <a:r>
              <a:rPr dirty="0" sz="1550" spc="-70">
                <a:solidFill>
                  <a:srgbClr val="FFFFFF"/>
                </a:solidFill>
                <a:latin typeface="Book Antiqua"/>
                <a:cs typeface="Book Antiqua"/>
              </a:rPr>
              <a:t>Подробнее</a:t>
            </a:r>
            <a:r>
              <a:rPr dirty="0" sz="1550" spc="-5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550" spc="-65">
                <a:solidFill>
                  <a:srgbClr val="FFFFFF"/>
                </a:solidFill>
                <a:latin typeface="Book Antiqua"/>
                <a:cs typeface="Book Antiqua"/>
              </a:rPr>
              <a:t>об</a:t>
            </a:r>
            <a:r>
              <a:rPr dirty="0" sz="1550" spc="-45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550" spc="-40">
                <a:solidFill>
                  <a:srgbClr val="FFFFFF"/>
                </a:solidFill>
                <a:latin typeface="Book Antiqua"/>
                <a:cs typeface="Book Antiqua"/>
              </a:rPr>
              <a:t>условиях</a:t>
            </a:r>
            <a:r>
              <a:rPr dirty="0" sz="1550" spc="-45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550" spc="-50">
                <a:solidFill>
                  <a:srgbClr val="FFFFFF"/>
                </a:solidFill>
                <a:latin typeface="Book Antiqua"/>
                <a:cs typeface="Book Antiqua"/>
              </a:rPr>
              <a:t>— </a:t>
            </a:r>
            <a:r>
              <a:rPr dirty="0" sz="1550" spc="-30">
                <a:solidFill>
                  <a:srgbClr val="FFFFFF"/>
                </a:solidFill>
                <a:latin typeface="Book Antiqua"/>
                <a:cs typeface="Book Antiqua"/>
              </a:rPr>
              <a:t>на</a:t>
            </a:r>
            <a:r>
              <a:rPr dirty="0" sz="1550" spc="-65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Book Antiqua"/>
                <a:cs typeface="Book Antiqua"/>
              </a:rPr>
              <a:t>сайте</a:t>
            </a:r>
            <a:r>
              <a:rPr dirty="0" sz="1550" spc="-6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550" spc="-40">
                <a:solidFill>
                  <a:srgbClr val="FFFFFF"/>
                </a:solidFill>
                <a:latin typeface="Book Antiqua"/>
                <a:cs typeface="Book Antiqua"/>
              </a:rPr>
              <a:t>архитекторы.рф</a:t>
            </a:r>
            <a:endParaRPr sz="1550">
              <a:latin typeface="Book Antiqua"/>
              <a:cs typeface="Book Antiqu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0" y="5856928"/>
            <a:ext cx="10693400" cy="106680"/>
            <a:chOff x="0" y="5856928"/>
            <a:chExt cx="10693400" cy="106680"/>
          </a:xfrm>
        </p:grpSpPr>
        <p:sp>
          <p:nvSpPr>
            <p:cNvPr id="8" name="object 8" descr=""/>
            <p:cNvSpPr/>
            <p:nvPr/>
          </p:nvSpPr>
          <p:spPr>
            <a:xfrm>
              <a:off x="0" y="5859156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359" y="0"/>
                  </a:lnTo>
                </a:path>
              </a:pathLst>
            </a:custGeom>
            <a:ln w="44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9655" y="5883880"/>
              <a:ext cx="300279" cy="7923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350"/>
              </a:lnSpc>
              <a:spcBef>
                <a:spcPts val="135"/>
              </a:spcBef>
            </a:pPr>
            <a:r>
              <a:rPr dirty="0"/>
              <a:t>Документ</a:t>
            </a:r>
            <a:r>
              <a:rPr dirty="0" spc="5"/>
              <a:t> </a:t>
            </a:r>
            <a:r>
              <a:rPr dirty="0" spc="-10"/>
              <a:t>создан</a:t>
            </a:r>
            <a:r>
              <a:rPr dirty="0" spc="10"/>
              <a:t>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10"/>
              <a:t>электронной</a:t>
            </a:r>
            <a:r>
              <a:rPr dirty="0" spc="10"/>
              <a:t> </a:t>
            </a:r>
            <a:r>
              <a:rPr dirty="0" spc="-10"/>
              <a:t>форме.</a:t>
            </a:r>
            <a:r>
              <a:rPr dirty="0" spc="5"/>
              <a:t> </a:t>
            </a:r>
            <a:r>
              <a:rPr dirty="0"/>
              <a:t>№</a:t>
            </a:r>
            <a:r>
              <a:rPr dirty="0" spc="10"/>
              <a:t> </a:t>
            </a:r>
            <a:r>
              <a:rPr dirty="0" spc="-20"/>
              <a:t>004-</a:t>
            </a:r>
            <a:r>
              <a:rPr dirty="0" spc="-10"/>
              <a:t>4033/2026</a:t>
            </a:r>
            <a:r>
              <a:rPr dirty="0" spc="5"/>
              <a:t> </a:t>
            </a:r>
            <a:r>
              <a:rPr dirty="0"/>
              <a:t>от</a:t>
            </a:r>
            <a:r>
              <a:rPr dirty="0" spc="10"/>
              <a:t> </a:t>
            </a:r>
            <a:r>
              <a:rPr dirty="0" spc="-10"/>
              <a:t>19.03.2026.</a:t>
            </a:r>
            <a:r>
              <a:rPr dirty="0" spc="5"/>
              <a:t> </a:t>
            </a:r>
            <a:r>
              <a:rPr dirty="0" spc="-10"/>
              <a:t>Исполнитель:</a:t>
            </a:r>
            <a:r>
              <a:rPr dirty="0" spc="10"/>
              <a:t> </a:t>
            </a:r>
            <a:r>
              <a:rPr dirty="0" spc="-10"/>
              <a:t>Дорофеева</a:t>
            </a:r>
            <a:r>
              <a:rPr dirty="0" spc="10"/>
              <a:t> </a:t>
            </a:r>
            <a:r>
              <a:rPr dirty="0" spc="-20"/>
              <a:t>И.Б.</a:t>
            </a:r>
            <a:r>
              <a:rPr dirty="0" spc="500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/>
              <a:t>12</a:t>
            </a:r>
            <a:r>
              <a:rPr dirty="0" spc="5"/>
              <a:t> </a:t>
            </a:r>
            <a:r>
              <a:rPr dirty="0"/>
              <a:t>из</a:t>
            </a:r>
            <a:r>
              <a:rPr dirty="0" spc="5"/>
              <a:t> </a:t>
            </a:r>
            <a:r>
              <a:rPr dirty="0" spc="-10"/>
              <a:t>27.</a:t>
            </a:r>
            <a:r>
              <a:rPr dirty="0" spc="5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 spc="-10"/>
              <a:t>создана:</a:t>
            </a:r>
            <a:r>
              <a:rPr dirty="0" spc="5"/>
              <a:t> </a:t>
            </a:r>
            <a:r>
              <a:rPr dirty="0" spc="-10"/>
              <a:t>19.03.2026</a:t>
            </a:r>
            <a:r>
              <a:rPr dirty="0" spc="5"/>
              <a:t> </a:t>
            </a:r>
            <a:r>
              <a:rPr dirty="0" spc="-10"/>
              <a:t>12:34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06569" y="1062999"/>
            <a:ext cx="5770245" cy="1282065"/>
          </a:xfrm>
          <a:custGeom>
            <a:avLst/>
            <a:gdLst/>
            <a:ahLst/>
            <a:cxnLst/>
            <a:rect l="l" t="t" r="r" b="b"/>
            <a:pathLst>
              <a:path w="5770245" h="1282064">
                <a:moveTo>
                  <a:pt x="0" y="1281926"/>
                </a:moveTo>
                <a:lnTo>
                  <a:pt x="5769962" y="1281926"/>
                </a:lnTo>
                <a:lnTo>
                  <a:pt x="5769962" y="0"/>
                </a:lnTo>
                <a:lnTo>
                  <a:pt x="0" y="0"/>
                </a:lnTo>
                <a:lnTo>
                  <a:pt x="0" y="1281926"/>
                </a:lnTo>
                <a:close/>
              </a:path>
            </a:pathLst>
          </a:custGeom>
          <a:ln w="111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569" y="3606267"/>
            <a:ext cx="9885810" cy="54238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85420" y="1992392"/>
            <a:ext cx="86233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35">
                <a:latin typeface="Book Antiqua"/>
                <a:cs typeface="Book Antiqua"/>
              </a:rPr>
              <a:t>Прием</a:t>
            </a:r>
            <a:r>
              <a:rPr dirty="0" sz="1050" spc="-25">
                <a:latin typeface="Book Antiqua"/>
                <a:cs typeface="Book Antiqua"/>
              </a:rPr>
              <a:t> </a:t>
            </a:r>
            <a:r>
              <a:rPr dirty="0" sz="1050" spc="-10">
                <a:latin typeface="Book Antiqua"/>
                <a:cs typeface="Book Antiqua"/>
              </a:rPr>
              <a:t>заявок</a:t>
            </a:r>
            <a:endParaRPr sz="1050">
              <a:latin typeface="Book Antiqua"/>
              <a:cs typeface="Book Antiqua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849060" y="1270642"/>
          <a:ext cx="4186554" cy="862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120"/>
                <a:gridCol w="226059"/>
                <a:gridCol w="1214120"/>
                <a:gridCol w="230505"/>
                <a:gridCol w="1214120"/>
              </a:tblGrid>
              <a:tr h="407034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dirty="0" sz="1300" spc="125">
                          <a:solidFill>
                            <a:srgbClr val="8BC540"/>
                          </a:solidFill>
                          <a:latin typeface="Tahoma"/>
                          <a:cs typeface="Tahoma"/>
                        </a:rPr>
                        <a:t>23</a:t>
                      </a:r>
                      <a:r>
                        <a:rPr dirty="0" sz="1300" spc="-125">
                          <a:solidFill>
                            <a:srgbClr val="8BC5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80">
                          <a:solidFill>
                            <a:srgbClr val="8BC540"/>
                          </a:solidFill>
                          <a:latin typeface="Tahoma"/>
                          <a:cs typeface="Tahoma"/>
                        </a:rPr>
                        <a:t>марта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B="0" marT="185420">
                    <a:lnL w="12700">
                      <a:solidFill>
                        <a:srgbClr val="8BC540"/>
                      </a:solidFill>
                      <a:prstDash val="solid"/>
                    </a:lnL>
                    <a:lnR w="12700">
                      <a:solidFill>
                        <a:srgbClr val="8BC540"/>
                      </a:solidFill>
                      <a:prstDash val="solid"/>
                    </a:lnR>
                    <a:lnT w="12700">
                      <a:solidFill>
                        <a:srgbClr val="8BC54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8BC540"/>
                      </a:solidFill>
                      <a:prstDash val="solid"/>
                    </a:lnL>
                    <a:lnR w="12700">
                      <a:solidFill>
                        <a:srgbClr val="8BC54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300" spc="135">
                          <a:solidFill>
                            <a:srgbClr val="8BC540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dirty="0" sz="1300" spc="-130">
                          <a:solidFill>
                            <a:srgbClr val="8BC5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50">
                          <a:solidFill>
                            <a:srgbClr val="8BC540"/>
                          </a:solidFill>
                          <a:latin typeface="Tahoma"/>
                          <a:cs typeface="Tahoma"/>
                        </a:rPr>
                        <a:t>апреля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B="0" marT="124460">
                    <a:lnL w="12700">
                      <a:solidFill>
                        <a:srgbClr val="8BC540"/>
                      </a:solidFill>
                      <a:prstDash val="solid"/>
                    </a:lnL>
                    <a:lnR w="12700">
                      <a:solidFill>
                        <a:srgbClr val="8BC540"/>
                      </a:solidFill>
                      <a:prstDash val="solid"/>
                    </a:lnR>
                    <a:lnT w="12700">
                      <a:solidFill>
                        <a:srgbClr val="8BC54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8BC540"/>
                      </a:solidFill>
                      <a:prstDash val="solid"/>
                    </a:lnL>
                    <a:lnR w="12700">
                      <a:solidFill>
                        <a:srgbClr val="8BC54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1300">
                          <a:solidFill>
                            <a:srgbClr val="8BC540"/>
                          </a:solidFill>
                          <a:latin typeface="Tahoma"/>
                          <a:cs typeface="Tahoma"/>
                        </a:rPr>
                        <a:t>12</a:t>
                      </a:r>
                      <a:r>
                        <a:rPr dirty="0" sz="1300" spc="-105">
                          <a:solidFill>
                            <a:srgbClr val="8BC54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50">
                          <a:solidFill>
                            <a:srgbClr val="8BC540"/>
                          </a:solidFill>
                          <a:latin typeface="Tahoma"/>
                          <a:cs typeface="Tahoma"/>
                        </a:rPr>
                        <a:t>апреля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B="0" marT="179705">
                    <a:lnL w="12700">
                      <a:solidFill>
                        <a:srgbClr val="8BC540"/>
                      </a:solidFill>
                      <a:prstDash val="solid"/>
                    </a:lnL>
                    <a:lnR w="12700">
                      <a:solidFill>
                        <a:srgbClr val="8BC540"/>
                      </a:solidFill>
                      <a:prstDash val="solid"/>
                    </a:lnR>
                    <a:lnT w="12700">
                      <a:solidFill>
                        <a:srgbClr val="8BC540"/>
                      </a:solidFill>
                      <a:prstDash val="solid"/>
                    </a:lnT>
                  </a:tcPr>
                </a:tc>
              </a:tr>
              <a:tr h="24130">
                <a:tc rowSpan="2">
                  <a:txBody>
                    <a:bodyPr/>
                    <a:lstStyle/>
                    <a:p>
                      <a:pPr marL="433070" marR="203835" indent="-221615">
                        <a:lnSpc>
                          <a:spcPts val="880"/>
                        </a:lnSpc>
                        <a:spcBef>
                          <a:spcPts val="515"/>
                        </a:spcBef>
                      </a:pPr>
                      <a:r>
                        <a:rPr dirty="0" sz="900" spc="-10">
                          <a:solidFill>
                            <a:srgbClr val="8BC540"/>
                          </a:solidFill>
                          <a:latin typeface="Book Antiqua"/>
                          <a:cs typeface="Book Antiqua"/>
                        </a:rPr>
                        <a:t>начало</a:t>
                      </a:r>
                      <a:r>
                        <a:rPr dirty="0" sz="900" spc="-30">
                          <a:solidFill>
                            <a:srgbClr val="8BC54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900" spc="-10">
                          <a:solidFill>
                            <a:srgbClr val="8BC540"/>
                          </a:solidFill>
                          <a:latin typeface="Book Antiqua"/>
                          <a:cs typeface="Book Antiqua"/>
                        </a:rPr>
                        <a:t>приема заявок</a:t>
                      </a:r>
                      <a:endParaRPr sz="900">
                        <a:latin typeface="Book Antiqua"/>
                        <a:cs typeface="Book Antiqua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8BC540"/>
                      </a:solidFill>
                      <a:prstDash val="solid"/>
                    </a:lnL>
                    <a:lnR w="12700">
                      <a:solidFill>
                        <a:srgbClr val="8BC540"/>
                      </a:solidFill>
                      <a:prstDash val="solid"/>
                    </a:lnR>
                    <a:lnB w="12700">
                      <a:solidFill>
                        <a:srgbClr val="8BC5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8BC540"/>
                      </a:solidFill>
                      <a:prstDash val="solid"/>
                    </a:lnL>
                    <a:lnR w="12700">
                      <a:solidFill>
                        <a:srgbClr val="8BC54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189865" marR="182245">
                        <a:lnSpc>
                          <a:spcPts val="880"/>
                        </a:lnSpc>
                        <a:spcBef>
                          <a:spcPts val="120"/>
                        </a:spcBef>
                      </a:pPr>
                      <a:r>
                        <a:rPr dirty="0" sz="900" spc="-10">
                          <a:solidFill>
                            <a:srgbClr val="8BC540"/>
                          </a:solidFill>
                          <a:latin typeface="Book Antiqua"/>
                          <a:cs typeface="Book Antiqua"/>
                        </a:rPr>
                        <a:t>остается</a:t>
                      </a:r>
                      <a:r>
                        <a:rPr dirty="0" sz="900" spc="10">
                          <a:solidFill>
                            <a:srgbClr val="8BC54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900" spc="-10">
                          <a:solidFill>
                            <a:srgbClr val="8BC540"/>
                          </a:solidFill>
                          <a:latin typeface="Book Antiqua"/>
                          <a:cs typeface="Book Antiqua"/>
                        </a:rPr>
                        <a:t>неделя </a:t>
                      </a:r>
                      <a:r>
                        <a:rPr dirty="0" sz="900">
                          <a:solidFill>
                            <a:srgbClr val="8BC540"/>
                          </a:solidFill>
                          <a:latin typeface="Book Antiqua"/>
                          <a:cs typeface="Book Antiqua"/>
                        </a:rPr>
                        <a:t>до</a:t>
                      </a:r>
                      <a:r>
                        <a:rPr dirty="0" sz="900" spc="-50">
                          <a:solidFill>
                            <a:srgbClr val="8BC54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900" spc="-10">
                          <a:solidFill>
                            <a:srgbClr val="8BC540"/>
                          </a:solidFill>
                          <a:latin typeface="Book Antiqua"/>
                          <a:cs typeface="Book Antiqua"/>
                        </a:rPr>
                        <a:t>окончания приема</a:t>
                      </a:r>
                      <a:r>
                        <a:rPr dirty="0" sz="900" spc="-15">
                          <a:solidFill>
                            <a:srgbClr val="8BC54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900" spc="-10">
                          <a:solidFill>
                            <a:srgbClr val="8BC540"/>
                          </a:solidFill>
                          <a:latin typeface="Book Antiqua"/>
                          <a:cs typeface="Book Antiqua"/>
                        </a:rPr>
                        <a:t>заявок</a:t>
                      </a:r>
                      <a:endParaRPr sz="900">
                        <a:latin typeface="Book Antiqua"/>
                        <a:cs typeface="Book Antiqua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8BC540"/>
                      </a:solidFill>
                      <a:prstDash val="solid"/>
                    </a:lnL>
                    <a:lnR w="12700">
                      <a:solidFill>
                        <a:srgbClr val="8BC540"/>
                      </a:solidFill>
                      <a:prstDash val="solid"/>
                    </a:lnR>
                    <a:lnB w="12700">
                      <a:solidFill>
                        <a:srgbClr val="8BC54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8BC540"/>
                      </a:solidFill>
                      <a:prstDash val="solid"/>
                    </a:lnL>
                    <a:lnR w="12700">
                      <a:solidFill>
                        <a:srgbClr val="8BC54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33070" marR="104775" indent="-320675">
                        <a:lnSpc>
                          <a:spcPts val="880"/>
                        </a:lnSpc>
                        <a:spcBef>
                          <a:spcPts val="560"/>
                        </a:spcBef>
                      </a:pPr>
                      <a:r>
                        <a:rPr dirty="0" sz="900" spc="-10">
                          <a:solidFill>
                            <a:srgbClr val="8BC540"/>
                          </a:solidFill>
                          <a:latin typeface="Book Antiqua"/>
                          <a:cs typeface="Book Antiqua"/>
                        </a:rPr>
                        <a:t>окончание</a:t>
                      </a:r>
                      <a:r>
                        <a:rPr dirty="0" sz="900" spc="-30">
                          <a:solidFill>
                            <a:srgbClr val="8BC540"/>
                          </a:solidFill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900" spc="-10">
                          <a:solidFill>
                            <a:srgbClr val="8BC540"/>
                          </a:solidFill>
                          <a:latin typeface="Book Antiqua"/>
                          <a:cs typeface="Book Antiqua"/>
                        </a:rPr>
                        <a:t>приема заявок</a:t>
                      </a:r>
                      <a:endParaRPr sz="900">
                        <a:latin typeface="Book Antiqua"/>
                        <a:cs typeface="Book Antiqua"/>
                      </a:endParaRPr>
                    </a:p>
                  </a:txBody>
                  <a:tcPr marL="0" marR="0" marB="0" marT="71120">
                    <a:lnL w="12700">
                      <a:solidFill>
                        <a:srgbClr val="8BC540"/>
                      </a:solidFill>
                      <a:prstDash val="solid"/>
                    </a:lnL>
                    <a:lnR w="12700">
                      <a:solidFill>
                        <a:srgbClr val="8BC540"/>
                      </a:solidFill>
                      <a:prstDash val="solid"/>
                    </a:lnR>
                    <a:lnB w="12700">
                      <a:solidFill>
                        <a:srgbClr val="8BC540"/>
                      </a:solidFill>
                      <a:prstDash val="solid"/>
                    </a:lnB>
                  </a:tcPr>
                </a:tc>
              </a:tr>
              <a:tr h="4311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5405">
                    <a:lnL w="12700">
                      <a:solidFill>
                        <a:srgbClr val="8BC540"/>
                      </a:solidFill>
                      <a:prstDash val="solid"/>
                    </a:lnL>
                    <a:lnR w="12700">
                      <a:solidFill>
                        <a:srgbClr val="8BC540"/>
                      </a:solidFill>
                      <a:prstDash val="solid"/>
                    </a:lnR>
                    <a:lnB w="12700">
                      <a:solidFill>
                        <a:srgbClr val="8BC5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8BC540"/>
                      </a:solidFill>
                      <a:prstDash val="solid"/>
                    </a:lnL>
                    <a:lnR w="12700">
                      <a:solidFill>
                        <a:srgbClr val="8BC5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5240">
                    <a:lnL w="12700">
                      <a:solidFill>
                        <a:srgbClr val="8BC540"/>
                      </a:solidFill>
                      <a:prstDash val="solid"/>
                    </a:lnL>
                    <a:lnR w="12700">
                      <a:solidFill>
                        <a:srgbClr val="8BC540"/>
                      </a:solidFill>
                      <a:prstDash val="solid"/>
                    </a:lnR>
                    <a:lnB w="12700">
                      <a:solidFill>
                        <a:srgbClr val="8BC5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8BC540"/>
                      </a:solidFill>
                      <a:prstDash val="solid"/>
                    </a:lnL>
                    <a:lnR w="12700">
                      <a:solidFill>
                        <a:srgbClr val="8BC54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1120">
                    <a:lnL w="12700">
                      <a:solidFill>
                        <a:srgbClr val="8BC540"/>
                      </a:solidFill>
                      <a:prstDash val="solid"/>
                    </a:lnL>
                    <a:lnR w="12700">
                      <a:solidFill>
                        <a:srgbClr val="8BC540"/>
                      </a:solidFill>
                      <a:prstDash val="solid"/>
                    </a:lnR>
                    <a:lnB w="12700">
                      <a:solidFill>
                        <a:srgbClr val="8BC54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6" name="object 6" descr=""/>
          <p:cNvGrpSpPr/>
          <p:nvPr/>
        </p:nvGrpSpPr>
        <p:grpSpPr>
          <a:xfrm>
            <a:off x="756180" y="1270638"/>
            <a:ext cx="509905" cy="668655"/>
            <a:chOff x="756180" y="1270638"/>
            <a:chExt cx="509905" cy="66865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152" y="1788209"/>
              <a:ext cx="79324" cy="793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097" y="1470389"/>
              <a:ext cx="111518" cy="7036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56180" y="1270638"/>
              <a:ext cx="509905" cy="668655"/>
            </a:xfrm>
            <a:custGeom>
              <a:avLst/>
              <a:gdLst/>
              <a:ahLst/>
              <a:cxnLst/>
              <a:rect l="l" t="t" r="r" b="b"/>
              <a:pathLst>
                <a:path w="509905" h="668655">
                  <a:moveTo>
                    <a:pt x="504118" y="0"/>
                  </a:moveTo>
                  <a:lnTo>
                    <a:pt x="5233" y="0"/>
                  </a:lnTo>
                  <a:lnTo>
                    <a:pt x="0" y="5226"/>
                  </a:lnTo>
                  <a:lnTo>
                    <a:pt x="0" y="663101"/>
                  </a:lnTo>
                  <a:lnTo>
                    <a:pt x="5233" y="668334"/>
                  </a:lnTo>
                  <a:lnTo>
                    <a:pt x="504118" y="668334"/>
                  </a:lnTo>
                  <a:lnTo>
                    <a:pt x="509351" y="663101"/>
                  </a:lnTo>
                  <a:lnTo>
                    <a:pt x="509351" y="609260"/>
                  </a:lnTo>
                  <a:lnTo>
                    <a:pt x="96614" y="609260"/>
                  </a:lnTo>
                  <a:lnTo>
                    <a:pt x="88607" y="601254"/>
                  </a:lnTo>
                  <a:lnTo>
                    <a:pt x="88607" y="513221"/>
                  </a:lnTo>
                  <a:lnTo>
                    <a:pt x="96614" y="505201"/>
                  </a:lnTo>
                  <a:lnTo>
                    <a:pt x="186538" y="505201"/>
                  </a:lnTo>
                  <a:lnTo>
                    <a:pt x="203046" y="483172"/>
                  </a:lnTo>
                  <a:lnTo>
                    <a:pt x="206936" y="482611"/>
                  </a:lnTo>
                  <a:lnTo>
                    <a:pt x="509351" y="482611"/>
                  </a:lnTo>
                  <a:lnTo>
                    <a:pt x="509351" y="429318"/>
                  </a:lnTo>
                  <a:lnTo>
                    <a:pt x="96614" y="429318"/>
                  </a:lnTo>
                  <a:lnTo>
                    <a:pt x="88607" y="421304"/>
                  </a:lnTo>
                  <a:lnTo>
                    <a:pt x="88607" y="333271"/>
                  </a:lnTo>
                  <a:lnTo>
                    <a:pt x="96614" y="325258"/>
                  </a:lnTo>
                  <a:lnTo>
                    <a:pt x="186538" y="325258"/>
                  </a:lnTo>
                  <a:lnTo>
                    <a:pt x="203046" y="303223"/>
                  </a:lnTo>
                  <a:lnTo>
                    <a:pt x="206936" y="302655"/>
                  </a:lnTo>
                  <a:lnTo>
                    <a:pt x="509351" y="302655"/>
                  </a:lnTo>
                  <a:lnTo>
                    <a:pt x="509351" y="282478"/>
                  </a:lnTo>
                  <a:lnTo>
                    <a:pt x="254675" y="282478"/>
                  </a:lnTo>
                  <a:lnTo>
                    <a:pt x="211236" y="273685"/>
                  </a:lnTo>
                  <a:lnTo>
                    <a:pt x="175725" y="249722"/>
                  </a:lnTo>
                  <a:lnTo>
                    <a:pt x="151762" y="214208"/>
                  </a:lnTo>
                  <a:lnTo>
                    <a:pt x="142970" y="170766"/>
                  </a:lnTo>
                  <a:lnTo>
                    <a:pt x="151762" y="127331"/>
                  </a:lnTo>
                  <a:lnTo>
                    <a:pt x="175725" y="91821"/>
                  </a:lnTo>
                  <a:lnTo>
                    <a:pt x="211236" y="67859"/>
                  </a:lnTo>
                  <a:lnTo>
                    <a:pt x="254675" y="59067"/>
                  </a:lnTo>
                  <a:lnTo>
                    <a:pt x="509351" y="59067"/>
                  </a:lnTo>
                  <a:lnTo>
                    <a:pt x="509351" y="5226"/>
                  </a:lnTo>
                  <a:lnTo>
                    <a:pt x="504118" y="0"/>
                  </a:lnTo>
                  <a:close/>
                </a:path>
                <a:path w="509905" h="668655">
                  <a:moveTo>
                    <a:pt x="509351" y="482611"/>
                  </a:moveTo>
                  <a:lnTo>
                    <a:pt x="206936" y="482611"/>
                  </a:lnTo>
                  <a:lnTo>
                    <a:pt x="212396" y="486714"/>
                  </a:lnTo>
                  <a:lnTo>
                    <a:pt x="212951" y="490591"/>
                  </a:lnTo>
                  <a:lnTo>
                    <a:pt x="191992" y="518534"/>
                  </a:lnTo>
                  <a:lnTo>
                    <a:pt x="192386" y="519991"/>
                  </a:lnTo>
                  <a:lnTo>
                    <a:pt x="192660" y="521495"/>
                  </a:lnTo>
                  <a:lnTo>
                    <a:pt x="192660" y="601254"/>
                  </a:lnTo>
                  <a:lnTo>
                    <a:pt x="184654" y="609260"/>
                  </a:lnTo>
                  <a:lnTo>
                    <a:pt x="227761" y="609260"/>
                  </a:lnTo>
                  <a:lnTo>
                    <a:pt x="224994" y="606493"/>
                  </a:lnTo>
                  <a:lnTo>
                    <a:pt x="224994" y="599663"/>
                  </a:lnTo>
                  <a:lnTo>
                    <a:pt x="227761" y="596896"/>
                  </a:lnTo>
                  <a:lnTo>
                    <a:pt x="509351" y="596896"/>
                  </a:lnTo>
                  <a:lnTo>
                    <a:pt x="509351" y="563413"/>
                  </a:lnTo>
                  <a:lnTo>
                    <a:pt x="227761" y="563413"/>
                  </a:lnTo>
                  <a:lnTo>
                    <a:pt x="224994" y="560646"/>
                  </a:lnTo>
                  <a:lnTo>
                    <a:pt x="224994" y="553822"/>
                  </a:lnTo>
                  <a:lnTo>
                    <a:pt x="227761" y="551048"/>
                  </a:lnTo>
                  <a:lnTo>
                    <a:pt x="509351" y="551048"/>
                  </a:lnTo>
                  <a:lnTo>
                    <a:pt x="509351" y="517565"/>
                  </a:lnTo>
                  <a:lnTo>
                    <a:pt x="227761" y="517565"/>
                  </a:lnTo>
                  <a:lnTo>
                    <a:pt x="224994" y="514798"/>
                  </a:lnTo>
                  <a:lnTo>
                    <a:pt x="224994" y="508054"/>
                  </a:lnTo>
                  <a:lnTo>
                    <a:pt x="226699" y="506263"/>
                  </a:lnTo>
                  <a:lnTo>
                    <a:pt x="227761" y="505201"/>
                  </a:lnTo>
                  <a:lnTo>
                    <a:pt x="509351" y="505201"/>
                  </a:lnTo>
                  <a:lnTo>
                    <a:pt x="509351" y="482611"/>
                  </a:lnTo>
                  <a:close/>
                </a:path>
                <a:path w="509905" h="668655">
                  <a:moveTo>
                    <a:pt x="509351" y="596896"/>
                  </a:moveTo>
                  <a:lnTo>
                    <a:pt x="417969" y="596896"/>
                  </a:lnTo>
                  <a:lnTo>
                    <a:pt x="420743" y="599663"/>
                  </a:lnTo>
                  <a:lnTo>
                    <a:pt x="420743" y="606493"/>
                  </a:lnTo>
                  <a:lnTo>
                    <a:pt x="417969" y="609260"/>
                  </a:lnTo>
                  <a:lnTo>
                    <a:pt x="509351" y="609260"/>
                  </a:lnTo>
                  <a:lnTo>
                    <a:pt x="509351" y="596896"/>
                  </a:lnTo>
                  <a:close/>
                </a:path>
                <a:path w="509905" h="668655">
                  <a:moveTo>
                    <a:pt x="509351" y="551048"/>
                  </a:moveTo>
                  <a:lnTo>
                    <a:pt x="417969" y="551048"/>
                  </a:lnTo>
                  <a:lnTo>
                    <a:pt x="420743" y="553822"/>
                  </a:lnTo>
                  <a:lnTo>
                    <a:pt x="420743" y="560646"/>
                  </a:lnTo>
                  <a:lnTo>
                    <a:pt x="417969" y="563413"/>
                  </a:lnTo>
                  <a:lnTo>
                    <a:pt x="509351" y="563413"/>
                  </a:lnTo>
                  <a:lnTo>
                    <a:pt x="509351" y="551048"/>
                  </a:lnTo>
                  <a:close/>
                </a:path>
                <a:path w="509905" h="668655">
                  <a:moveTo>
                    <a:pt x="509351" y="505201"/>
                  </a:moveTo>
                  <a:lnTo>
                    <a:pt x="417969" y="505201"/>
                  </a:lnTo>
                  <a:lnTo>
                    <a:pt x="419035" y="506263"/>
                  </a:lnTo>
                  <a:lnTo>
                    <a:pt x="420743" y="508054"/>
                  </a:lnTo>
                  <a:lnTo>
                    <a:pt x="420743" y="514798"/>
                  </a:lnTo>
                  <a:lnTo>
                    <a:pt x="417969" y="517565"/>
                  </a:lnTo>
                  <a:lnTo>
                    <a:pt x="509351" y="517565"/>
                  </a:lnTo>
                  <a:lnTo>
                    <a:pt x="509351" y="505201"/>
                  </a:lnTo>
                  <a:close/>
                </a:path>
                <a:path w="509905" h="668655">
                  <a:moveTo>
                    <a:pt x="186538" y="505201"/>
                  </a:moveTo>
                  <a:lnTo>
                    <a:pt x="178331" y="505201"/>
                  </a:lnTo>
                  <a:lnTo>
                    <a:pt x="181626" y="506263"/>
                  </a:lnTo>
                  <a:lnTo>
                    <a:pt x="184400" y="508054"/>
                  </a:lnTo>
                  <a:lnTo>
                    <a:pt x="186538" y="505201"/>
                  </a:lnTo>
                  <a:close/>
                </a:path>
                <a:path w="509905" h="668655">
                  <a:moveTo>
                    <a:pt x="509351" y="302655"/>
                  </a:moveTo>
                  <a:lnTo>
                    <a:pt x="206936" y="302655"/>
                  </a:lnTo>
                  <a:lnTo>
                    <a:pt x="212396" y="306765"/>
                  </a:lnTo>
                  <a:lnTo>
                    <a:pt x="212951" y="310642"/>
                  </a:lnTo>
                  <a:lnTo>
                    <a:pt x="192005" y="338585"/>
                  </a:lnTo>
                  <a:lnTo>
                    <a:pt x="192386" y="340042"/>
                  </a:lnTo>
                  <a:lnTo>
                    <a:pt x="192660" y="341545"/>
                  </a:lnTo>
                  <a:lnTo>
                    <a:pt x="192660" y="421304"/>
                  </a:lnTo>
                  <a:lnTo>
                    <a:pt x="184654" y="429318"/>
                  </a:lnTo>
                  <a:lnTo>
                    <a:pt x="227761" y="429318"/>
                  </a:lnTo>
                  <a:lnTo>
                    <a:pt x="224994" y="426551"/>
                  </a:lnTo>
                  <a:lnTo>
                    <a:pt x="224994" y="419721"/>
                  </a:lnTo>
                  <a:lnTo>
                    <a:pt x="227761" y="416954"/>
                  </a:lnTo>
                  <a:lnTo>
                    <a:pt x="509351" y="416954"/>
                  </a:lnTo>
                  <a:lnTo>
                    <a:pt x="509351" y="383477"/>
                  </a:lnTo>
                  <a:lnTo>
                    <a:pt x="227761" y="383477"/>
                  </a:lnTo>
                  <a:lnTo>
                    <a:pt x="224994" y="380703"/>
                  </a:lnTo>
                  <a:lnTo>
                    <a:pt x="224994" y="373873"/>
                  </a:lnTo>
                  <a:lnTo>
                    <a:pt x="227761" y="371106"/>
                  </a:lnTo>
                  <a:lnTo>
                    <a:pt x="509351" y="371106"/>
                  </a:lnTo>
                  <a:lnTo>
                    <a:pt x="509351" y="337629"/>
                  </a:lnTo>
                  <a:lnTo>
                    <a:pt x="227761" y="337629"/>
                  </a:lnTo>
                  <a:lnTo>
                    <a:pt x="224994" y="334855"/>
                  </a:lnTo>
                  <a:lnTo>
                    <a:pt x="224994" y="328112"/>
                  </a:lnTo>
                  <a:lnTo>
                    <a:pt x="226692" y="326327"/>
                  </a:lnTo>
                  <a:lnTo>
                    <a:pt x="227761" y="325258"/>
                  </a:lnTo>
                  <a:lnTo>
                    <a:pt x="509351" y="325258"/>
                  </a:lnTo>
                  <a:lnTo>
                    <a:pt x="509351" y="302655"/>
                  </a:lnTo>
                  <a:close/>
                </a:path>
                <a:path w="509905" h="668655">
                  <a:moveTo>
                    <a:pt x="509351" y="416954"/>
                  </a:moveTo>
                  <a:lnTo>
                    <a:pt x="417969" y="416954"/>
                  </a:lnTo>
                  <a:lnTo>
                    <a:pt x="420743" y="419721"/>
                  </a:lnTo>
                  <a:lnTo>
                    <a:pt x="420743" y="426551"/>
                  </a:lnTo>
                  <a:lnTo>
                    <a:pt x="417969" y="429318"/>
                  </a:lnTo>
                  <a:lnTo>
                    <a:pt x="509351" y="429318"/>
                  </a:lnTo>
                  <a:lnTo>
                    <a:pt x="509351" y="416954"/>
                  </a:lnTo>
                  <a:close/>
                </a:path>
                <a:path w="509905" h="668655">
                  <a:moveTo>
                    <a:pt x="509351" y="371106"/>
                  </a:moveTo>
                  <a:lnTo>
                    <a:pt x="417969" y="371106"/>
                  </a:lnTo>
                  <a:lnTo>
                    <a:pt x="420743" y="373873"/>
                  </a:lnTo>
                  <a:lnTo>
                    <a:pt x="420743" y="380703"/>
                  </a:lnTo>
                  <a:lnTo>
                    <a:pt x="417969" y="383477"/>
                  </a:lnTo>
                  <a:lnTo>
                    <a:pt x="509351" y="383477"/>
                  </a:lnTo>
                  <a:lnTo>
                    <a:pt x="509351" y="371106"/>
                  </a:lnTo>
                  <a:close/>
                </a:path>
                <a:path w="509905" h="668655">
                  <a:moveTo>
                    <a:pt x="509351" y="325258"/>
                  </a:moveTo>
                  <a:lnTo>
                    <a:pt x="417969" y="325258"/>
                  </a:lnTo>
                  <a:lnTo>
                    <a:pt x="419041" y="326327"/>
                  </a:lnTo>
                  <a:lnTo>
                    <a:pt x="420743" y="328112"/>
                  </a:lnTo>
                  <a:lnTo>
                    <a:pt x="420743" y="334855"/>
                  </a:lnTo>
                  <a:lnTo>
                    <a:pt x="417969" y="337629"/>
                  </a:lnTo>
                  <a:lnTo>
                    <a:pt x="509351" y="337629"/>
                  </a:lnTo>
                  <a:lnTo>
                    <a:pt x="509351" y="325258"/>
                  </a:lnTo>
                  <a:close/>
                </a:path>
                <a:path w="509905" h="668655">
                  <a:moveTo>
                    <a:pt x="186538" y="325258"/>
                  </a:moveTo>
                  <a:lnTo>
                    <a:pt x="178331" y="325258"/>
                  </a:lnTo>
                  <a:lnTo>
                    <a:pt x="181613" y="326327"/>
                  </a:lnTo>
                  <a:lnTo>
                    <a:pt x="184400" y="328112"/>
                  </a:lnTo>
                  <a:lnTo>
                    <a:pt x="186538" y="325258"/>
                  </a:lnTo>
                  <a:close/>
                </a:path>
                <a:path w="509905" h="668655">
                  <a:moveTo>
                    <a:pt x="509351" y="59067"/>
                  </a:moveTo>
                  <a:lnTo>
                    <a:pt x="254675" y="59067"/>
                  </a:lnTo>
                  <a:lnTo>
                    <a:pt x="298114" y="67859"/>
                  </a:lnTo>
                  <a:lnTo>
                    <a:pt x="333626" y="91821"/>
                  </a:lnTo>
                  <a:lnTo>
                    <a:pt x="357588" y="127331"/>
                  </a:lnTo>
                  <a:lnTo>
                    <a:pt x="366381" y="170766"/>
                  </a:lnTo>
                  <a:lnTo>
                    <a:pt x="357588" y="214208"/>
                  </a:lnTo>
                  <a:lnTo>
                    <a:pt x="333626" y="249722"/>
                  </a:lnTo>
                  <a:lnTo>
                    <a:pt x="298114" y="273685"/>
                  </a:lnTo>
                  <a:lnTo>
                    <a:pt x="254675" y="282478"/>
                  </a:lnTo>
                  <a:lnTo>
                    <a:pt x="509351" y="282478"/>
                  </a:lnTo>
                  <a:lnTo>
                    <a:pt x="509351" y="590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152" y="1608267"/>
              <a:ext cx="79324" cy="7932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1528" y="1342076"/>
              <a:ext cx="198662" cy="17231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70"/>
              <a:t>о</a:t>
            </a:r>
            <a:r>
              <a:rPr dirty="0" spc="-440"/>
              <a:t> </a:t>
            </a:r>
            <a:r>
              <a:rPr dirty="0" spc="80"/>
              <a:t>программе</a:t>
            </a:r>
            <a:r>
              <a:rPr dirty="0" spc="-434"/>
              <a:t> </a:t>
            </a:r>
            <a:r>
              <a:rPr dirty="0" spc="105"/>
              <a:t>2026</a:t>
            </a:r>
          </a:p>
        </p:txBody>
      </p:sp>
      <p:sp>
        <p:nvSpPr>
          <p:cNvPr id="13" name="object 13" descr=""/>
          <p:cNvSpPr/>
          <p:nvPr/>
        </p:nvSpPr>
        <p:spPr>
          <a:xfrm>
            <a:off x="6438291" y="1600294"/>
            <a:ext cx="104139" cy="207645"/>
          </a:xfrm>
          <a:custGeom>
            <a:avLst/>
            <a:gdLst/>
            <a:ahLst/>
            <a:cxnLst/>
            <a:rect l="l" t="t" r="r" b="b"/>
            <a:pathLst>
              <a:path w="104140" h="207644">
                <a:moveTo>
                  <a:pt x="0" y="207337"/>
                </a:moveTo>
                <a:lnTo>
                  <a:pt x="103652" y="103665"/>
                </a:lnTo>
                <a:lnTo>
                  <a:pt x="0" y="0"/>
                </a:lnTo>
              </a:path>
            </a:pathLst>
          </a:custGeom>
          <a:ln w="11138">
            <a:solidFill>
              <a:srgbClr val="8BC5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7732568" y="1600294"/>
            <a:ext cx="104139" cy="207645"/>
          </a:xfrm>
          <a:custGeom>
            <a:avLst/>
            <a:gdLst/>
            <a:ahLst/>
            <a:cxnLst/>
            <a:rect l="l" t="t" r="r" b="b"/>
            <a:pathLst>
              <a:path w="104140" h="207644">
                <a:moveTo>
                  <a:pt x="0" y="207337"/>
                </a:moveTo>
                <a:lnTo>
                  <a:pt x="103658" y="103665"/>
                </a:lnTo>
                <a:lnTo>
                  <a:pt x="0" y="0"/>
                </a:lnTo>
              </a:path>
            </a:pathLst>
          </a:custGeom>
          <a:ln w="11138">
            <a:solidFill>
              <a:srgbClr val="8BC5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9025328" y="1600294"/>
            <a:ext cx="104139" cy="207645"/>
          </a:xfrm>
          <a:custGeom>
            <a:avLst/>
            <a:gdLst/>
            <a:ahLst/>
            <a:cxnLst/>
            <a:rect l="l" t="t" r="r" b="b"/>
            <a:pathLst>
              <a:path w="104140" h="207644">
                <a:moveTo>
                  <a:pt x="0" y="207337"/>
                </a:moveTo>
                <a:lnTo>
                  <a:pt x="103658" y="103665"/>
                </a:lnTo>
                <a:lnTo>
                  <a:pt x="0" y="0"/>
                </a:lnTo>
              </a:path>
            </a:pathLst>
          </a:custGeom>
          <a:ln w="11138">
            <a:solidFill>
              <a:srgbClr val="8BC5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6610608" y="2059226"/>
            <a:ext cx="98488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>
                <a:latin typeface="Book Antiqua"/>
                <a:cs typeface="Book Antiqua"/>
              </a:rPr>
              <a:t>Видеоинтервью</a:t>
            </a:r>
            <a:endParaRPr sz="1050">
              <a:latin typeface="Book Antiqua"/>
              <a:cs typeface="Book Antiqu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993798" y="2059226"/>
            <a:ext cx="794385" cy="3308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48590" marR="5080" indent="-136525">
              <a:lnSpc>
                <a:spcPts val="1140"/>
              </a:lnSpc>
              <a:spcBef>
                <a:spcPts val="240"/>
              </a:spcBef>
            </a:pPr>
            <a:r>
              <a:rPr dirty="0" sz="1050" spc="-45">
                <a:latin typeface="Book Antiqua"/>
                <a:cs typeface="Book Antiqua"/>
              </a:rPr>
              <a:t>Отборочный </a:t>
            </a:r>
            <a:r>
              <a:rPr dirty="0" sz="1050" spc="-10">
                <a:latin typeface="Book Antiqua"/>
                <a:cs typeface="Book Antiqua"/>
              </a:rPr>
              <a:t>комитет</a:t>
            </a:r>
            <a:endParaRPr sz="1050">
              <a:latin typeface="Book Antiqua"/>
              <a:cs typeface="Book Antiqu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265501" y="2059226"/>
            <a:ext cx="828675" cy="3308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46990" marR="5080" indent="-34925">
              <a:lnSpc>
                <a:spcPts val="1140"/>
              </a:lnSpc>
              <a:spcBef>
                <a:spcPts val="240"/>
              </a:spcBef>
            </a:pPr>
            <a:r>
              <a:rPr dirty="0" sz="1050" spc="-35">
                <a:latin typeface="Book Antiqua"/>
                <a:cs typeface="Book Antiqua"/>
              </a:rPr>
              <a:t>Определение </a:t>
            </a:r>
            <a:r>
              <a:rPr dirty="0" sz="1050" spc="-10">
                <a:latin typeface="Book Antiqua"/>
                <a:cs typeface="Book Antiqua"/>
              </a:rPr>
              <a:t>финалистов</a:t>
            </a:r>
            <a:endParaRPr sz="1050">
              <a:latin typeface="Book Antiqua"/>
              <a:cs typeface="Book Antiqua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6750000" y="1396585"/>
            <a:ext cx="691515" cy="542925"/>
            <a:chOff x="6750000" y="1396585"/>
            <a:chExt cx="691515" cy="542925"/>
          </a:xfrm>
        </p:grpSpPr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72604" y="1841148"/>
              <a:ext cx="245212" cy="97824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750000" y="1396585"/>
              <a:ext cx="691515" cy="431800"/>
            </a:xfrm>
            <a:custGeom>
              <a:avLst/>
              <a:gdLst/>
              <a:ahLst/>
              <a:cxnLst/>
              <a:rect l="l" t="t" r="r" b="b"/>
              <a:pathLst>
                <a:path w="691515" h="431800">
                  <a:moveTo>
                    <a:pt x="627280" y="0"/>
                  </a:moveTo>
                  <a:lnTo>
                    <a:pt x="64208" y="0"/>
                  </a:lnTo>
                  <a:lnTo>
                    <a:pt x="39219" y="5062"/>
                  </a:lnTo>
                  <a:lnTo>
                    <a:pt x="18778" y="18859"/>
                  </a:lnTo>
                  <a:lnTo>
                    <a:pt x="4979" y="39307"/>
                  </a:lnTo>
                  <a:lnTo>
                    <a:pt x="0" y="63899"/>
                  </a:lnTo>
                  <a:lnTo>
                    <a:pt x="0" y="367751"/>
                  </a:lnTo>
                  <a:lnTo>
                    <a:pt x="4979" y="392343"/>
                  </a:lnTo>
                  <a:lnTo>
                    <a:pt x="18778" y="412791"/>
                  </a:lnTo>
                  <a:lnTo>
                    <a:pt x="39219" y="426588"/>
                  </a:lnTo>
                  <a:lnTo>
                    <a:pt x="64208" y="431650"/>
                  </a:lnTo>
                  <a:lnTo>
                    <a:pt x="627280" y="431650"/>
                  </a:lnTo>
                  <a:lnTo>
                    <a:pt x="652270" y="426588"/>
                  </a:lnTo>
                  <a:lnTo>
                    <a:pt x="672710" y="412791"/>
                  </a:lnTo>
                  <a:lnTo>
                    <a:pt x="686509" y="392343"/>
                  </a:lnTo>
                  <a:lnTo>
                    <a:pt x="687712" y="386404"/>
                  </a:lnTo>
                  <a:lnTo>
                    <a:pt x="67683" y="386404"/>
                  </a:lnTo>
                  <a:lnTo>
                    <a:pt x="60428" y="384936"/>
                  </a:lnTo>
                  <a:lnTo>
                    <a:pt x="54501" y="380935"/>
                  </a:lnTo>
                  <a:lnTo>
                    <a:pt x="50503" y="375005"/>
                  </a:lnTo>
                  <a:lnTo>
                    <a:pt x="49037" y="367751"/>
                  </a:lnTo>
                  <a:lnTo>
                    <a:pt x="49037" y="63899"/>
                  </a:lnTo>
                  <a:lnTo>
                    <a:pt x="50503" y="56641"/>
                  </a:lnTo>
                  <a:lnTo>
                    <a:pt x="54501" y="50709"/>
                  </a:lnTo>
                  <a:lnTo>
                    <a:pt x="60428" y="46707"/>
                  </a:lnTo>
                  <a:lnTo>
                    <a:pt x="67683" y="45239"/>
                  </a:lnTo>
                  <a:lnTo>
                    <a:pt x="687711" y="45239"/>
                  </a:lnTo>
                  <a:lnTo>
                    <a:pt x="686509" y="39307"/>
                  </a:lnTo>
                  <a:lnTo>
                    <a:pt x="672710" y="18859"/>
                  </a:lnTo>
                  <a:lnTo>
                    <a:pt x="652270" y="5062"/>
                  </a:lnTo>
                  <a:lnTo>
                    <a:pt x="627280" y="0"/>
                  </a:lnTo>
                  <a:close/>
                </a:path>
                <a:path w="691515" h="431800">
                  <a:moveTo>
                    <a:pt x="687711" y="45239"/>
                  </a:moveTo>
                  <a:lnTo>
                    <a:pt x="623872" y="45239"/>
                  </a:lnTo>
                  <a:lnTo>
                    <a:pt x="631089" y="46707"/>
                  </a:lnTo>
                  <a:lnTo>
                    <a:pt x="636996" y="50709"/>
                  </a:lnTo>
                  <a:lnTo>
                    <a:pt x="640986" y="56641"/>
                  </a:lnTo>
                  <a:lnTo>
                    <a:pt x="642451" y="63899"/>
                  </a:lnTo>
                  <a:lnTo>
                    <a:pt x="642451" y="367751"/>
                  </a:lnTo>
                  <a:lnTo>
                    <a:pt x="640986" y="375005"/>
                  </a:lnTo>
                  <a:lnTo>
                    <a:pt x="636996" y="380935"/>
                  </a:lnTo>
                  <a:lnTo>
                    <a:pt x="631089" y="384936"/>
                  </a:lnTo>
                  <a:lnTo>
                    <a:pt x="623872" y="386404"/>
                  </a:lnTo>
                  <a:lnTo>
                    <a:pt x="687712" y="386404"/>
                  </a:lnTo>
                  <a:lnTo>
                    <a:pt x="691489" y="367751"/>
                  </a:lnTo>
                  <a:lnTo>
                    <a:pt x="691489" y="63899"/>
                  </a:lnTo>
                  <a:lnTo>
                    <a:pt x="687711" y="4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20608" y="1466968"/>
              <a:ext cx="351076" cy="291313"/>
            </a:xfrm>
            <a:prstGeom prst="rect">
              <a:avLst/>
            </a:prstGeom>
          </p:spPr>
        </p:pic>
      </p:grpSp>
      <p:grpSp>
        <p:nvGrpSpPr>
          <p:cNvPr id="23" name="object 23" descr=""/>
          <p:cNvGrpSpPr/>
          <p:nvPr/>
        </p:nvGrpSpPr>
        <p:grpSpPr>
          <a:xfrm>
            <a:off x="8083712" y="1404472"/>
            <a:ext cx="622300" cy="468630"/>
            <a:chOff x="8083712" y="1404472"/>
            <a:chExt cx="622300" cy="468630"/>
          </a:xfrm>
        </p:grpSpPr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25983" y="1404472"/>
              <a:ext cx="137342" cy="16527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8083703" y="1571180"/>
              <a:ext cx="345440" cy="302260"/>
            </a:xfrm>
            <a:custGeom>
              <a:avLst/>
              <a:gdLst/>
              <a:ahLst/>
              <a:cxnLst/>
              <a:rect l="l" t="t" r="r" b="b"/>
              <a:pathLst>
                <a:path w="345440" h="302260">
                  <a:moveTo>
                    <a:pt x="165214" y="135089"/>
                  </a:moveTo>
                  <a:lnTo>
                    <a:pt x="158000" y="138074"/>
                  </a:lnTo>
                  <a:lnTo>
                    <a:pt x="150431" y="140284"/>
                  </a:lnTo>
                  <a:lnTo>
                    <a:pt x="142532" y="141668"/>
                  </a:lnTo>
                  <a:lnTo>
                    <a:pt x="134340" y="142138"/>
                  </a:lnTo>
                  <a:lnTo>
                    <a:pt x="126238" y="141668"/>
                  </a:lnTo>
                  <a:lnTo>
                    <a:pt x="118402" y="140309"/>
                  </a:lnTo>
                  <a:lnTo>
                    <a:pt x="110883" y="138125"/>
                  </a:lnTo>
                  <a:lnTo>
                    <a:pt x="103733" y="135178"/>
                  </a:lnTo>
                  <a:lnTo>
                    <a:pt x="103733" y="167906"/>
                  </a:lnTo>
                  <a:lnTo>
                    <a:pt x="134467" y="182232"/>
                  </a:lnTo>
                  <a:lnTo>
                    <a:pt x="147243" y="180721"/>
                  </a:lnTo>
                  <a:lnTo>
                    <a:pt x="165214" y="167906"/>
                  </a:lnTo>
                  <a:lnTo>
                    <a:pt x="165214" y="135089"/>
                  </a:lnTo>
                  <a:close/>
                </a:path>
                <a:path w="345440" h="302260">
                  <a:moveTo>
                    <a:pt x="268935" y="225818"/>
                  </a:moveTo>
                  <a:lnTo>
                    <a:pt x="174434" y="168275"/>
                  </a:lnTo>
                  <a:lnTo>
                    <a:pt x="174371" y="170307"/>
                  </a:lnTo>
                  <a:lnTo>
                    <a:pt x="173774" y="172262"/>
                  </a:lnTo>
                  <a:lnTo>
                    <a:pt x="139153" y="191262"/>
                  </a:lnTo>
                  <a:lnTo>
                    <a:pt x="139153" y="253695"/>
                  </a:lnTo>
                  <a:lnTo>
                    <a:pt x="137007" y="255790"/>
                  </a:lnTo>
                  <a:lnTo>
                    <a:pt x="131927" y="255790"/>
                  </a:lnTo>
                  <a:lnTo>
                    <a:pt x="129794" y="253695"/>
                  </a:lnTo>
                  <a:lnTo>
                    <a:pt x="129794" y="191262"/>
                  </a:lnTo>
                  <a:lnTo>
                    <a:pt x="116141" y="188620"/>
                  </a:lnTo>
                  <a:lnTo>
                    <a:pt x="94500" y="168275"/>
                  </a:lnTo>
                  <a:lnTo>
                    <a:pt x="15176" y="202730"/>
                  </a:lnTo>
                  <a:lnTo>
                    <a:pt x="8940" y="206616"/>
                  </a:lnTo>
                  <a:lnTo>
                    <a:pt x="4152" y="212013"/>
                  </a:lnTo>
                  <a:lnTo>
                    <a:pt x="1092" y="218541"/>
                  </a:lnTo>
                  <a:lnTo>
                    <a:pt x="0" y="225818"/>
                  </a:lnTo>
                  <a:lnTo>
                    <a:pt x="0" y="300494"/>
                  </a:lnTo>
                  <a:lnTo>
                    <a:pt x="1270" y="301752"/>
                  </a:lnTo>
                  <a:lnTo>
                    <a:pt x="267665" y="301752"/>
                  </a:lnTo>
                  <a:lnTo>
                    <a:pt x="268935" y="300494"/>
                  </a:lnTo>
                  <a:lnTo>
                    <a:pt x="268935" y="225818"/>
                  </a:lnTo>
                  <a:close/>
                </a:path>
                <a:path w="345440" h="302260">
                  <a:moveTo>
                    <a:pt x="344868" y="0"/>
                  </a:moveTo>
                  <a:lnTo>
                    <a:pt x="336931" y="3340"/>
                  </a:lnTo>
                  <a:lnTo>
                    <a:pt x="328612" y="5816"/>
                  </a:lnTo>
                  <a:lnTo>
                    <a:pt x="319925" y="7353"/>
                  </a:lnTo>
                  <a:lnTo>
                    <a:pt x="310908" y="7886"/>
                  </a:lnTo>
                  <a:lnTo>
                    <a:pt x="301967" y="7366"/>
                  </a:lnTo>
                  <a:lnTo>
                    <a:pt x="293331" y="5842"/>
                  </a:lnTo>
                  <a:lnTo>
                    <a:pt x="285051" y="3390"/>
                  </a:lnTo>
                  <a:lnTo>
                    <a:pt x="277164" y="88"/>
                  </a:lnTo>
                  <a:lnTo>
                    <a:pt x="277164" y="36372"/>
                  </a:lnTo>
                  <a:lnTo>
                    <a:pt x="311048" y="52285"/>
                  </a:lnTo>
                  <a:lnTo>
                    <a:pt x="325031" y="50622"/>
                  </a:lnTo>
                  <a:lnTo>
                    <a:pt x="344868" y="36372"/>
                  </a:lnTo>
                  <a:lnTo>
                    <a:pt x="3448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42592" y="1529096"/>
              <a:ext cx="157326" cy="174896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8436860" y="1739454"/>
              <a:ext cx="269240" cy="133985"/>
            </a:xfrm>
            <a:custGeom>
              <a:avLst/>
              <a:gdLst/>
              <a:ahLst/>
              <a:cxnLst/>
              <a:rect l="l" t="t" r="r" b="b"/>
              <a:pathLst>
                <a:path w="269240" h="133985">
                  <a:moveTo>
                    <a:pt x="174435" y="0"/>
                  </a:moveTo>
                  <a:lnTo>
                    <a:pt x="143959" y="43087"/>
                  </a:lnTo>
                  <a:lnTo>
                    <a:pt x="138144" y="47732"/>
                  </a:lnTo>
                  <a:lnTo>
                    <a:pt x="130726" y="47732"/>
                  </a:lnTo>
                  <a:lnTo>
                    <a:pt x="99893" y="10756"/>
                  </a:lnTo>
                  <a:lnTo>
                    <a:pt x="94435" y="0"/>
                  </a:lnTo>
                  <a:lnTo>
                    <a:pt x="15104" y="34452"/>
                  </a:lnTo>
                  <a:lnTo>
                    <a:pt x="8881" y="38334"/>
                  </a:lnTo>
                  <a:lnTo>
                    <a:pt x="4118" y="43731"/>
                  </a:lnTo>
                  <a:lnTo>
                    <a:pt x="1072" y="50259"/>
                  </a:lnTo>
                  <a:lnTo>
                    <a:pt x="0" y="57536"/>
                  </a:lnTo>
                  <a:lnTo>
                    <a:pt x="0" y="132216"/>
                  </a:lnTo>
                  <a:lnTo>
                    <a:pt x="1203" y="133473"/>
                  </a:lnTo>
                  <a:lnTo>
                    <a:pt x="267668" y="133473"/>
                  </a:lnTo>
                  <a:lnTo>
                    <a:pt x="268871" y="132216"/>
                  </a:lnTo>
                  <a:lnTo>
                    <a:pt x="268871" y="57536"/>
                  </a:lnTo>
                  <a:lnTo>
                    <a:pt x="267797" y="50259"/>
                  </a:lnTo>
                  <a:lnTo>
                    <a:pt x="264744" y="43731"/>
                  </a:lnTo>
                  <a:lnTo>
                    <a:pt x="259961" y="38334"/>
                  </a:lnTo>
                  <a:lnTo>
                    <a:pt x="253699" y="34452"/>
                  </a:lnTo>
                  <a:lnTo>
                    <a:pt x="1744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86383" y="1533293"/>
              <a:ext cx="169757" cy="215504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8258277" y="1607311"/>
              <a:ext cx="344170" cy="266065"/>
            </a:xfrm>
            <a:custGeom>
              <a:avLst/>
              <a:gdLst/>
              <a:ahLst/>
              <a:cxnLst/>
              <a:rect l="l" t="t" r="r" b="b"/>
              <a:pathLst>
                <a:path w="344170" h="266064">
                  <a:moveTo>
                    <a:pt x="218744" y="17018"/>
                  </a:moveTo>
                  <a:lnTo>
                    <a:pt x="179641" y="0"/>
                  </a:lnTo>
                  <a:lnTo>
                    <a:pt x="179578" y="2349"/>
                  </a:lnTo>
                  <a:lnTo>
                    <a:pt x="178917" y="4610"/>
                  </a:lnTo>
                  <a:lnTo>
                    <a:pt x="141147" y="25323"/>
                  </a:lnTo>
                  <a:lnTo>
                    <a:pt x="141147" y="93230"/>
                  </a:lnTo>
                  <a:lnTo>
                    <a:pt x="139014" y="95313"/>
                  </a:lnTo>
                  <a:lnTo>
                    <a:pt x="133870" y="95313"/>
                  </a:lnTo>
                  <a:lnTo>
                    <a:pt x="131787" y="93230"/>
                  </a:lnTo>
                  <a:lnTo>
                    <a:pt x="131787" y="25323"/>
                  </a:lnTo>
                  <a:lnTo>
                    <a:pt x="116865" y="22529"/>
                  </a:lnTo>
                  <a:lnTo>
                    <a:pt x="93294" y="0"/>
                  </a:lnTo>
                  <a:lnTo>
                    <a:pt x="50927" y="18415"/>
                  </a:lnTo>
                  <a:lnTo>
                    <a:pt x="50927" y="35306"/>
                  </a:lnTo>
                  <a:lnTo>
                    <a:pt x="43370" y="42837"/>
                  </a:lnTo>
                  <a:lnTo>
                    <a:pt x="33147" y="42837"/>
                  </a:lnTo>
                  <a:lnTo>
                    <a:pt x="31343" y="42557"/>
                  </a:lnTo>
                  <a:lnTo>
                    <a:pt x="27749" y="57861"/>
                  </a:lnTo>
                  <a:lnTo>
                    <a:pt x="21056" y="71691"/>
                  </a:lnTo>
                  <a:lnTo>
                    <a:pt x="11671" y="83693"/>
                  </a:lnTo>
                  <a:lnTo>
                    <a:pt x="0" y="93484"/>
                  </a:lnTo>
                  <a:lnTo>
                    <a:pt x="0" y="122110"/>
                  </a:lnTo>
                  <a:lnTo>
                    <a:pt x="203" y="122174"/>
                  </a:lnTo>
                  <a:lnTo>
                    <a:pt x="393" y="122212"/>
                  </a:lnTo>
                  <a:lnTo>
                    <a:pt x="533" y="122288"/>
                  </a:lnTo>
                  <a:lnTo>
                    <a:pt x="82943" y="158051"/>
                  </a:lnTo>
                  <a:lnTo>
                    <a:pt x="103657" y="189687"/>
                  </a:lnTo>
                  <a:lnTo>
                    <a:pt x="103657" y="263791"/>
                  </a:lnTo>
                  <a:lnTo>
                    <a:pt x="103517" y="264718"/>
                  </a:lnTo>
                  <a:lnTo>
                    <a:pt x="103327" y="265620"/>
                  </a:lnTo>
                  <a:lnTo>
                    <a:pt x="169621" y="265620"/>
                  </a:lnTo>
                  <a:lnTo>
                    <a:pt x="169354" y="264718"/>
                  </a:lnTo>
                  <a:lnTo>
                    <a:pt x="169214" y="263791"/>
                  </a:lnTo>
                  <a:lnTo>
                    <a:pt x="169214" y="189687"/>
                  </a:lnTo>
                  <a:lnTo>
                    <a:pt x="218744" y="145542"/>
                  </a:lnTo>
                  <a:lnTo>
                    <a:pt x="218744" y="17018"/>
                  </a:lnTo>
                  <a:close/>
                </a:path>
                <a:path w="344170" h="266064">
                  <a:moveTo>
                    <a:pt x="343725" y="97383"/>
                  </a:moveTo>
                  <a:lnTo>
                    <a:pt x="336727" y="101015"/>
                  </a:lnTo>
                  <a:lnTo>
                    <a:pt x="329222" y="103720"/>
                  </a:lnTo>
                  <a:lnTo>
                    <a:pt x="321284" y="105410"/>
                  </a:lnTo>
                  <a:lnTo>
                    <a:pt x="312978" y="105994"/>
                  </a:lnTo>
                  <a:lnTo>
                    <a:pt x="304711" y="105410"/>
                  </a:lnTo>
                  <a:lnTo>
                    <a:pt x="296786" y="103733"/>
                  </a:lnTo>
                  <a:lnTo>
                    <a:pt x="289267" y="101028"/>
                  </a:lnTo>
                  <a:lnTo>
                    <a:pt x="282232" y="97396"/>
                  </a:lnTo>
                  <a:lnTo>
                    <a:pt x="282232" y="131953"/>
                  </a:lnTo>
                  <a:lnTo>
                    <a:pt x="310845" y="169494"/>
                  </a:lnTo>
                  <a:lnTo>
                    <a:pt x="312508" y="170561"/>
                  </a:lnTo>
                  <a:lnTo>
                    <a:pt x="313512" y="170561"/>
                  </a:lnTo>
                  <a:lnTo>
                    <a:pt x="340677" y="136575"/>
                  </a:lnTo>
                  <a:lnTo>
                    <a:pt x="343382" y="132816"/>
                  </a:lnTo>
                  <a:lnTo>
                    <a:pt x="343662" y="132435"/>
                  </a:lnTo>
                  <a:lnTo>
                    <a:pt x="343725" y="131953"/>
                  </a:lnTo>
                  <a:lnTo>
                    <a:pt x="343725" y="97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 descr=""/>
          <p:cNvGrpSpPr/>
          <p:nvPr/>
        </p:nvGrpSpPr>
        <p:grpSpPr>
          <a:xfrm>
            <a:off x="9472088" y="1457254"/>
            <a:ext cx="418465" cy="426720"/>
            <a:chOff x="9472088" y="1457254"/>
            <a:chExt cx="418465" cy="426720"/>
          </a:xfrm>
        </p:grpSpPr>
        <p:sp>
          <p:nvSpPr>
            <p:cNvPr id="31" name="object 31" descr=""/>
            <p:cNvSpPr/>
            <p:nvPr/>
          </p:nvSpPr>
          <p:spPr>
            <a:xfrm>
              <a:off x="9562402" y="1553604"/>
              <a:ext cx="238125" cy="226695"/>
            </a:xfrm>
            <a:custGeom>
              <a:avLst/>
              <a:gdLst/>
              <a:ahLst/>
              <a:cxnLst/>
              <a:rect l="l" t="t" r="r" b="b"/>
              <a:pathLst>
                <a:path w="238125" h="226694">
                  <a:moveTo>
                    <a:pt x="122372" y="0"/>
                  </a:moveTo>
                  <a:lnTo>
                    <a:pt x="115421" y="0"/>
                  </a:lnTo>
                  <a:lnTo>
                    <a:pt x="81937" y="67815"/>
                  </a:lnTo>
                  <a:lnTo>
                    <a:pt x="81002" y="69747"/>
                  </a:lnTo>
                  <a:lnTo>
                    <a:pt x="79197" y="71084"/>
                  </a:lnTo>
                  <a:lnTo>
                    <a:pt x="2205" y="82278"/>
                  </a:lnTo>
                  <a:lnTo>
                    <a:pt x="0" y="88888"/>
                  </a:lnTo>
                  <a:lnTo>
                    <a:pt x="3943" y="92691"/>
                  </a:lnTo>
                  <a:lnTo>
                    <a:pt x="55739" y="143177"/>
                  </a:lnTo>
                  <a:lnTo>
                    <a:pt x="56474" y="145356"/>
                  </a:lnTo>
                  <a:lnTo>
                    <a:pt x="56073" y="147481"/>
                  </a:lnTo>
                  <a:lnTo>
                    <a:pt x="44176" y="216647"/>
                  </a:lnTo>
                  <a:lnTo>
                    <a:pt x="43308" y="222007"/>
                  </a:lnTo>
                  <a:lnTo>
                    <a:pt x="48922" y="226097"/>
                  </a:lnTo>
                  <a:lnTo>
                    <a:pt x="115889" y="190916"/>
                  </a:lnTo>
                  <a:lnTo>
                    <a:pt x="117760" y="189907"/>
                  </a:lnTo>
                  <a:lnTo>
                    <a:pt x="120032" y="189907"/>
                  </a:lnTo>
                  <a:lnTo>
                    <a:pt x="121971" y="190916"/>
                  </a:lnTo>
                  <a:lnTo>
                    <a:pt x="184126" y="223571"/>
                  </a:lnTo>
                  <a:lnTo>
                    <a:pt x="188871" y="226097"/>
                  </a:lnTo>
                  <a:lnTo>
                    <a:pt x="194485" y="222007"/>
                  </a:lnTo>
                  <a:lnTo>
                    <a:pt x="193616" y="216647"/>
                  </a:lnTo>
                  <a:lnTo>
                    <a:pt x="181787" y="147481"/>
                  </a:lnTo>
                  <a:lnTo>
                    <a:pt x="181386" y="145356"/>
                  </a:lnTo>
                  <a:lnTo>
                    <a:pt x="182121" y="143177"/>
                  </a:lnTo>
                  <a:lnTo>
                    <a:pt x="233917" y="92691"/>
                  </a:lnTo>
                  <a:lnTo>
                    <a:pt x="237793" y="88888"/>
                  </a:lnTo>
                  <a:lnTo>
                    <a:pt x="235588" y="82278"/>
                  </a:lnTo>
                  <a:lnTo>
                    <a:pt x="230241" y="81490"/>
                  </a:lnTo>
                  <a:lnTo>
                    <a:pt x="158662" y="71084"/>
                  </a:lnTo>
                  <a:lnTo>
                    <a:pt x="156791" y="69747"/>
                  </a:lnTo>
                  <a:lnTo>
                    <a:pt x="155855" y="67815"/>
                  </a:lnTo>
                  <a:lnTo>
                    <a:pt x="124778" y="4885"/>
                  </a:lnTo>
                  <a:lnTo>
                    <a:pt x="1223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477657" y="1462824"/>
              <a:ext cx="407670" cy="415290"/>
            </a:xfrm>
            <a:custGeom>
              <a:avLst/>
              <a:gdLst/>
              <a:ahLst/>
              <a:cxnLst/>
              <a:rect l="l" t="t" r="r" b="b"/>
              <a:pathLst>
                <a:path w="407670" h="415289">
                  <a:moveTo>
                    <a:pt x="327951" y="80861"/>
                  </a:moveTo>
                  <a:lnTo>
                    <a:pt x="407283" y="0"/>
                  </a:lnTo>
                </a:path>
                <a:path w="407670" h="415289">
                  <a:moveTo>
                    <a:pt x="0" y="415015"/>
                  </a:moveTo>
                  <a:lnTo>
                    <a:pt x="79398" y="334160"/>
                  </a:lnTo>
                </a:path>
                <a:path w="407670" h="415289">
                  <a:moveTo>
                    <a:pt x="327951" y="334160"/>
                  </a:moveTo>
                  <a:lnTo>
                    <a:pt x="407283" y="415015"/>
                  </a:lnTo>
                </a:path>
                <a:path w="407670" h="415289">
                  <a:moveTo>
                    <a:pt x="0" y="0"/>
                  </a:moveTo>
                  <a:lnTo>
                    <a:pt x="79398" y="80861"/>
                  </a:lnTo>
                </a:path>
              </a:pathLst>
            </a:custGeom>
            <a:ln w="11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/>
          <p:nvPr/>
        </p:nvSpPr>
        <p:spPr>
          <a:xfrm>
            <a:off x="9681366" y="1376883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4">
                <a:moveTo>
                  <a:pt x="0" y="114338"/>
                </a:moveTo>
                <a:lnTo>
                  <a:pt x="0" y="0"/>
                </a:lnTo>
              </a:path>
            </a:pathLst>
          </a:custGeom>
          <a:ln w="111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9681366" y="1849442"/>
            <a:ext cx="0" cy="114935"/>
          </a:xfrm>
          <a:custGeom>
            <a:avLst/>
            <a:gdLst/>
            <a:ahLst/>
            <a:cxnLst/>
            <a:rect l="l" t="t" r="r" b="b"/>
            <a:pathLst>
              <a:path w="0" h="114935">
                <a:moveTo>
                  <a:pt x="0" y="114345"/>
                </a:moveTo>
                <a:lnTo>
                  <a:pt x="0" y="0"/>
                </a:lnTo>
              </a:path>
            </a:pathLst>
          </a:custGeom>
          <a:ln w="111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9857138" y="1670335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213" y="0"/>
                </a:lnTo>
              </a:path>
            </a:pathLst>
          </a:custGeom>
          <a:ln w="111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9393314" y="1670335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213" y="0"/>
                </a:lnTo>
              </a:path>
            </a:pathLst>
          </a:custGeom>
          <a:ln w="111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387663" y="2538199"/>
            <a:ext cx="3662679" cy="65405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325"/>
              </a:spcBef>
            </a:pPr>
            <a:r>
              <a:rPr dirty="0" sz="1500" spc="-20">
                <a:latin typeface="Book Antiqua"/>
                <a:cs typeface="Book Antiqua"/>
              </a:rPr>
              <a:t>100</a:t>
            </a:r>
            <a:r>
              <a:rPr dirty="0" sz="1500" spc="-40">
                <a:latin typeface="Book Antiqua"/>
                <a:cs typeface="Book Antiqua"/>
              </a:rPr>
              <a:t> </a:t>
            </a:r>
            <a:r>
              <a:rPr dirty="0" sz="1500" spc="-70">
                <a:latin typeface="Book Antiqua"/>
                <a:cs typeface="Book Antiqua"/>
              </a:rPr>
              <a:t>финалистов</a:t>
            </a:r>
            <a:r>
              <a:rPr dirty="0" sz="1500" spc="-40">
                <a:latin typeface="Book Antiqua"/>
                <a:cs typeface="Book Antiqua"/>
              </a:rPr>
              <a:t> </a:t>
            </a:r>
            <a:r>
              <a:rPr dirty="0" sz="1500" spc="-85">
                <a:latin typeface="Book Antiqua"/>
                <a:cs typeface="Book Antiqua"/>
              </a:rPr>
              <a:t>примут</a:t>
            </a:r>
            <a:r>
              <a:rPr dirty="0" sz="1500" spc="-40">
                <a:latin typeface="Book Antiqua"/>
                <a:cs typeface="Book Antiqua"/>
              </a:rPr>
              <a:t> </a:t>
            </a:r>
            <a:r>
              <a:rPr dirty="0" sz="1500" spc="-60">
                <a:latin typeface="Book Antiqua"/>
                <a:cs typeface="Book Antiqua"/>
              </a:rPr>
              <a:t>участие</a:t>
            </a:r>
            <a:r>
              <a:rPr dirty="0" sz="1500" spc="-40">
                <a:latin typeface="Book Antiqua"/>
                <a:cs typeface="Book Antiqua"/>
              </a:rPr>
              <a:t> </a:t>
            </a:r>
            <a:r>
              <a:rPr dirty="0" sz="1500">
                <a:latin typeface="Book Antiqua"/>
                <a:cs typeface="Book Antiqua"/>
              </a:rPr>
              <a:t>в</a:t>
            </a:r>
            <a:r>
              <a:rPr dirty="0" sz="1500" spc="-40">
                <a:latin typeface="Book Antiqua"/>
                <a:cs typeface="Book Antiqua"/>
              </a:rPr>
              <a:t> </a:t>
            </a:r>
            <a:r>
              <a:rPr dirty="0" sz="1500">
                <a:latin typeface="Book Antiqua"/>
                <a:cs typeface="Book Antiqua"/>
              </a:rPr>
              <a:t>4</a:t>
            </a:r>
            <a:r>
              <a:rPr dirty="0" sz="1500" spc="-40">
                <a:latin typeface="Book Antiqua"/>
                <a:cs typeface="Book Antiqua"/>
              </a:rPr>
              <a:t> </a:t>
            </a:r>
            <a:r>
              <a:rPr dirty="0" sz="1500" spc="-20">
                <a:latin typeface="Book Antiqua"/>
                <a:cs typeface="Book Antiqua"/>
              </a:rPr>
              <a:t>очных </a:t>
            </a:r>
            <a:r>
              <a:rPr dirty="0" sz="1500" spc="-80">
                <a:latin typeface="Book Antiqua"/>
                <a:cs typeface="Book Antiqua"/>
              </a:rPr>
              <a:t>модулях</a:t>
            </a:r>
            <a:r>
              <a:rPr dirty="0" sz="1500" spc="-35">
                <a:latin typeface="Book Antiqua"/>
                <a:cs typeface="Book Antiqua"/>
              </a:rPr>
              <a:t> </a:t>
            </a:r>
            <a:r>
              <a:rPr dirty="0" sz="1500" spc="-60">
                <a:latin typeface="Book Antiqua"/>
                <a:cs typeface="Book Antiqua"/>
              </a:rPr>
              <a:t>лидерской</a:t>
            </a:r>
            <a:r>
              <a:rPr dirty="0" sz="1500" spc="-30">
                <a:latin typeface="Book Antiqua"/>
                <a:cs typeface="Book Antiqua"/>
              </a:rPr>
              <a:t> </a:t>
            </a:r>
            <a:r>
              <a:rPr dirty="0" sz="1500" spc="-60">
                <a:latin typeface="Book Antiqua"/>
                <a:cs typeface="Book Antiqua"/>
              </a:rPr>
              <a:t>программы,</a:t>
            </a:r>
            <a:r>
              <a:rPr dirty="0" sz="1500" spc="-30">
                <a:latin typeface="Book Antiqua"/>
                <a:cs typeface="Book Antiqua"/>
              </a:rPr>
              <a:t> </a:t>
            </a:r>
            <a:r>
              <a:rPr dirty="0" sz="1500" spc="-10">
                <a:latin typeface="Book Antiqua"/>
                <a:cs typeface="Book Antiqua"/>
              </a:rPr>
              <a:t>которые </a:t>
            </a:r>
            <a:r>
              <a:rPr dirty="0" sz="1500" spc="-80">
                <a:latin typeface="Book Antiqua"/>
                <a:cs typeface="Book Antiqua"/>
              </a:rPr>
              <a:t>пройдут</a:t>
            </a:r>
            <a:r>
              <a:rPr dirty="0" sz="1500" spc="-55">
                <a:latin typeface="Book Antiqua"/>
                <a:cs typeface="Book Antiqua"/>
              </a:rPr>
              <a:t> </a:t>
            </a:r>
            <a:r>
              <a:rPr dirty="0" sz="1500">
                <a:latin typeface="Book Antiqua"/>
                <a:cs typeface="Book Antiqua"/>
              </a:rPr>
              <a:t>с</a:t>
            </a:r>
            <a:r>
              <a:rPr dirty="0" sz="1500" spc="-55">
                <a:latin typeface="Book Antiqua"/>
                <a:cs typeface="Book Antiqua"/>
              </a:rPr>
              <a:t> </a:t>
            </a:r>
            <a:r>
              <a:rPr dirty="0" sz="1500" spc="-50">
                <a:latin typeface="Book Antiqua"/>
                <a:cs typeface="Book Antiqua"/>
              </a:rPr>
              <a:t>июля</a:t>
            </a:r>
            <a:r>
              <a:rPr dirty="0" sz="1500" spc="-55">
                <a:latin typeface="Book Antiqua"/>
                <a:cs typeface="Book Antiqua"/>
              </a:rPr>
              <a:t> </a:t>
            </a:r>
            <a:r>
              <a:rPr dirty="0" sz="1500" spc="-25">
                <a:latin typeface="Book Antiqua"/>
                <a:cs typeface="Book Antiqua"/>
              </a:rPr>
              <a:t>2026</a:t>
            </a:r>
            <a:r>
              <a:rPr dirty="0" sz="1500" spc="-55">
                <a:latin typeface="Book Antiqua"/>
                <a:cs typeface="Book Antiqua"/>
              </a:rPr>
              <a:t> </a:t>
            </a:r>
            <a:r>
              <a:rPr dirty="0" sz="1500" spc="-60">
                <a:latin typeface="Book Antiqua"/>
                <a:cs typeface="Book Antiqua"/>
              </a:rPr>
              <a:t>по</a:t>
            </a:r>
            <a:r>
              <a:rPr dirty="0" sz="1500" spc="-55">
                <a:latin typeface="Book Antiqua"/>
                <a:cs typeface="Book Antiqua"/>
              </a:rPr>
              <a:t> </a:t>
            </a:r>
            <a:r>
              <a:rPr dirty="0" sz="1500" spc="-65">
                <a:latin typeface="Book Antiqua"/>
                <a:cs typeface="Book Antiqua"/>
              </a:rPr>
              <a:t>февраль</a:t>
            </a:r>
            <a:r>
              <a:rPr dirty="0" sz="1500" spc="-55">
                <a:latin typeface="Book Antiqua"/>
                <a:cs typeface="Book Antiqua"/>
              </a:rPr>
              <a:t> </a:t>
            </a:r>
            <a:r>
              <a:rPr dirty="0" sz="1500" spc="-25">
                <a:latin typeface="Book Antiqua"/>
                <a:cs typeface="Book Antiqua"/>
              </a:rPr>
              <a:t>2027</a:t>
            </a:r>
            <a:r>
              <a:rPr dirty="0" sz="1500" spc="-55">
                <a:latin typeface="Book Antiqua"/>
                <a:cs typeface="Book Antiqua"/>
              </a:rPr>
              <a:t> года*.</a:t>
            </a:r>
            <a:endParaRPr sz="1500">
              <a:latin typeface="Book Antiqua"/>
              <a:cs typeface="Book Antiqu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88300" y="5478206"/>
            <a:ext cx="258635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>
                <a:solidFill>
                  <a:srgbClr val="8BC540"/>
                </a:solidFill>
                <a:latin typeface="Book Antiqua"/>
                <a:cs typeface="Book Antiqua"/>
              </a:rPr>
              <a:t>* Возможны </a:t>
            </a:r>
            <a:r>
              <a:rPr dirty="0" sz="950" spc="-10">
                <a:solidFill>
                  <a:srgbClr val="8BC540"/>
                </a:solidFill>
                <a:latin typeface="Book Antiqua"/>
                <a:cs typeface="Book Antiqua"/>
              </a:rPr>
              <a:t>изменения</a:t>
            </a:r>
            <a:r>
              <a:rPr dirty="0" sz="950">
                <a:solidFill>
                  <a:srgbClr val="8BC540"/>
                </a:solidFill>
                <a:latin typeface="Book Antiqua"/>
                <a:cs typeface="Book Antiqua"/>
              </a:rPr>
              <a:t> в</a:t>
            </a:r>
            <a:r>
              <a:rPr dirty="0" sz="950" spc="5">
                <a:solidFill>
                  <a:srgbClr val="8BC540"/>
                </a:solidFill>
                <a:latin typeface="Book Antiqua"/>
                <a:cs typeface="Book Antiqua"/>
              </a:rPr>
              <a:t> </a:t>
            </a:r>
            <a:r>
              <a:rPr dirty="0" sz="950" spc="-30">
                <a:solidFill>
                  <a:srgbClr val="8BC540"/>
                </a:solidFill>
                <a:latin typeface="Book Antiqua"/>
                <a:cs typeface="Book Antiqua"/>
              </a:rPr>
              <a:t>графике</a:t>
            </a:r>
            <a:r>
              <a:rPr dirty="0" sz="950">
                <a:solidFill>
                  <a:srgbClr val="8BC540"/>
                </a:solidFill>
                <a:latin typeface="Book Antiqua"/>
                <a:cs typeface="Book Antiqua"/>
              </a:rPr>
              <a:t> </a:t>
            </a:r>
            <a:r>
              <a:rPr dirty="0" sz="950" spc="-10">
                <a:solidFill>
                  <a:srgbClr val="8BC540"/>
                </a:solidFill>
                <a:latin typeface="Book Antiqua"/>
                <a:cs typeface="Book Antiqua"/>
              </a:rPr>
              <a:t>программы</a:t>
            </a:r>
            <a:endParaRPr sz="950">
              <a:latin typeface="Book Antiqua"/>
              <a:cs typeface="Book Antiqu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01988" y="3482780"/>
            <a:ext cx="1240155" cy="781050"/>
          </a:xfrm>
          <a:prstGeom prst="rect">
            <a:avLst/>
          </a:prstGeom>
          <a:ln w="11138">
            <a:solidFill>
              <a:srgbClr val="000000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25"/>
              </a:spcBef>
            </a:pPr>
            <a:endParaRPr sz="1400">
              <a:latin typeface="Times New Roman"/>
              <a:cs typeface="Times New Roman"/>
            </a:endParaRPr>
          </a:p>
          <a:p>
            <a:pPr marL="389255">
              <a:lnSpc>
                <a:spcPct val="100000"/>
              </a:lnSpc>
            </a:pPr>
            <a:r>
              <a:rPr dirty="0" sz="1400" spc="75">
                <a:latin typeface="Tahoma"/>
                <a:cs typeface="Tahoma"/>
              </a:rPr>
              <a:t>июль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971106" y="3730063"/>
            <a:ext cx="58864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00" spc="-10">
                <a:latin typeface="Book Antiqua"/>
                <a:cs typeface="Book Antiqua"/>
              </a:rPr>
              <a:t>август</a:t>
            </a:r>
            <a:endParaRPr sz="1500">
              <a:latin typeface="Book Antiqua"/>
              <a:cs typeface="Book Antiqua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092316" y="3730063"/>
            <a:ext cx="814069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00" spc="-10">
                <a:latin typeface="Book Antiqua"/>
                <a:cs typeface="Book Antiqua"/>
              </a:rPr>
              <a:t>сентябрь</a:t>
            </a:r>
            <a:endParaRPr sz="1500">
              <a:latin typeface="Book Antiqua"/>
              <a:cs typeface="Book Antiqua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123787" y="3482780"/>
            <a:ext cx="1240155" cy="781050"/>
          </a:xfrm>
          <a:prstGeom prst="rect">
            <a:avLst/>
          </a:prstGeom>
          <a:ln w="11138">
            <a:solidFill>
              <a:srgbClr val="000000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25"/>
              </a:spcBef>
            </a:pPr>
            <a:endParaRPr sz="1400">
              <a:latin typeface="Times New Roman"/>
              <a:cs typeface="Times New Roman"/>
            </a:endParaRPr>
          </a:p>
          <a:p>
            <a:pPr marL="234315">
              <a:lnSpc>
                <a:spcPct val="100000"/>
              </a:lnSpc>
            </a:pPr>
            <a:r>
              <a:rPr dirty="0" sz="1400" spc="100">
                <a:latin typeface="Tahoma"/>
                <a:cs typeface="Tahoma"/>
              </a:rPr>
              <a:t>октябрь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651904" y="3730063"/>
            <a:ext cx="636905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00" spc="-40">
                <a:latin typeface="Book Antiqua"/>
                <a:cs typeface="Book Antiqua"/>
              </a:rPr>
              <a:t>ноябрь</a:t>
            </a:r>
            <a:endParaRPr sz="1500">
              <a:latin typeface="Book Antiqua"/>
              <a:cs typeface="Book Antiqua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572853" y="3482780"/>
            <a:ext cx="1240155" cy="781050"/>
          </a:xfrm>
          <a:prstGeom prst="rect">
            <a:avLst/>
          </a:prstGeom>
          <a:ln w="11138">
            <a:solidFill>
              <a:srgbClr val="000000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25"/>
              </a:spcBef>
            </a:pPr>
            <a:endParaRPr sz="1400">
              <a:latin typeface="Times New Roman"/>
              <a:cs typeface="Times New Roman"/>
            </a:endParaRPr>
          </a:p>
          <a:p>
            <a:pPr marL="249554">
              <a:lnSpc>
                <a:spcPct val="100000"/>
              </a:lnSpc>
            </a:pPr>
            <a:r>
              <a:rPr dirty="0" sz="1400" spc="100">
                <a:latin typeface="Tahoma"/>
                <a:cs typeface="Tahoma"/>
              </a:rPr>
              <a:t>декабрь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8120810" y="3730063"/>
            <a:ext cx="640080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00" spc="-10">
                <a:latin typeface="Book Antiqua"/>
                <a:cs typeface="Book Antiqua"/>
              </a:rPr>
              <a:t>январь</a:t>
            </a:r>
            <a:endParaRPr sz="1500">
              <a:latin typeface="Book Antiqua"/>
              <a:cs typeface="Book Antiqu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9049455" y="3482780"/>
            <a:ext cx="1240155" cy="781050"/>
          </a:xfrm>
          <a:prstGeom prst="rect">
            <a:avLst/>
          </a:prstGeom>
          <a:ln w="11138">
            <a:solidFill>
              <a:srgbClr val="000000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25"/>
              </a:spcBef>
            </a:pPr>
            <a:endParaRPr sz="1400">
              <a:latin typeface="Times New Roman"/>
              <a:cs typeface="Times New Roman"/>
            </a:endParaRPr>
          </a:p>
          <a:p>
            <a:pPr marL="233679">
              <a:lnSpc>
                <a:spcPct val="100000"/>
              </a:lnSpc>
            </a:pPr>
            <a:r>
              <a:rPr dirty="0" sz="1400" spc="75">
                <a:latin typeface="Tahoma"/>
                <a:cs typeface="Tahoma"/>
              </a:rPr>
              <a:t>февраль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27391" y="4729589"/>
            <a:ext cx="767080" cy="45656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1300" spc="100">
                <a:latin typeface="Tahoma"/>
                <a:cs typeface="Tahoma"/>
              </a:rPr>
              <a:t>модуль</a:t>
            </a:r>
            <a:r>
              <a:rPr dirty="0" sz="1300" spc="-125">
                <a:latin typeface="Tahoma"/>
                <a:cs typeface="Tahoma"/>
              </a:rPr>
              <a:t> </a:t>
            </a:r>
            <a:r>
              <a:rPr dirty="0" sz="1300" spc="-50">
                <a:latin typeface="Tahoma"/>
                <a:cs typeface="Tahoma"/>
              </a:rPr>
              <a:t>1</a:t>
            </a:r>
            <a:endParaRPr sz="13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050" spc="-10">
                <a:latin typeface="Book Antiqua"/>
                <a:cs typeface="Book Antiqua"/>
              </a:rPr>
              <a:t>Москва</a:t>
            </a:r>
            <a:endParaRPr sz="1050">
              <a:latin typeface="Book Antiqua"/>
              <a:cs typeface="Book Antiqua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290830" y="4729589"/>
            <a:ext cx="883919" cy="45656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420"/>
              </a:spcBef>
            </a:pPr>
            <a:r>
              <a:rPr dirty="0" sz="1300" spc="100">
                <a:latin typeface="Tahoma"/>
                <a:cs typeface="Tahoma"/>
              </a:rPr>
              <a:t>модуль</a:t>
            </a:r>
            <a:r>
              <a:rPr dirty="0" sz="1300" spc="-125">
                <a:latin typeface="Tahoma"/>
                <a:cs typeface="Tahoma"/>
              </a:rPr>
              <a:t> </a:t>
            </a:r>
            <a:r>
              <a:rPr dirty="0" sz="1300" spc="60">
                <a:latin typeface="Tahoma"/>
                <a:cs typeface="Tahoma"/>
              </a:rPr>
              <a:t>2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050" spc="-55">
                <a:latin typeface="Book Antiqua"/>
                <a:cs typeface="Book Antiqua"/>
              </a:rPr>
              <a:t>Города</a:t>
            </a:r>
            <a:r>
              <a:rPr dirty="0" sz="1050" spc="-10">
                <a:latin typeface="Book Antiqua"/>
                <a:cs typeface="Book Antiqua"/>
              </a:rPr>
              <a:t> России</a:t>
            </a:r>
            <a:endParaRPr sz="1050">
              <a:latin typeface="Book Antiqua"/>
              <a:cs typeface="Book Antiqua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582274" y="4729589"/>
            <a:ext cx="1198880" cy="45656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1300" spc="100">
                <a:latin typeface="Tahoma"/>
                <a:cs typeface="Tahoma"/>
              </a:rPr>
              <a:t>модуль</a:t>
            </a:r>
            <a:r>
              <a:rPr dirty="0" sz="1300" spc="-125">
                <a:latin typeface="Tahoma"/>
                <a:cs typeface="Tahoma"/>
              </a:rPr>
              <a:t> </a:t>
            </a:r>
            <a:r>
              <a:rPr dirty="0" sz="1300" spc="85">
                <a:latin typeface="Tahoma"/>
                <a:cs typeface="Tahoma"/>
              </a:rPr>
              <a:t>3</a:t>
            </a:r>
            <a:endParaRPr sz="13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050" spc="-35">
                <a:latin typeface="Book Antiqua"/>
                <a:cs typeface="Book Antiqua"/>
              </a:rPr>
              <a:t>Зарубежные</a:t>
            </a:r>
            <a:r>
              <a:rPr dirty="0" sz="1050" spc="5">
                <a:latin typeface="Book Antiqua"/>
                <a:cs typeface="Book Antiqua"/>
              </a:rPr>
              <a:t> </a:t>
            </a:r>
            <a:r>
              <a:rPr dirty="0" sz="1050" spc="-10">
                <a:latin typeface="Book Antiqua"/>
                <a:cs typeface="Book Antiqua"/>
              </a:rPr>
              <a:t>города</a:t>
            </a:r>
            <a:endParaRPr sz="1050">
              <a:latin typeface="Book Antiqua"/>
              <a:cs typeface="Book Antiqua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9259149" y="4729589"/>
            <a:ext cx="798830" cy="45656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1300" spc="100">
                <a:latin typeface="Tahoma"/>
                <a:cs typeface="Tahoma"/>
              </a:rPr>
              <a:t>модуль</a:t>
            </a:r>
            <a:r>
              <a:rPr dirty="0" sz="1300" spc="-125">
                <a:latin typeface="Tahoma"/>
                <a:cs typeface="Tahoma"/>
              </a:rPr>
              <a:t> </a:t>
            </a:r>
            <a:r>
              <a:rPr dirty="0" sz="1300" spc="125">
                <a:latin typeface="Tahoma"/>
                <a:cs typeface="Tahoma"/>
              </a:rPr>
              <a:t>4</a:t>
            </a:r>
            <a:endParaRPr sz="13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050" spc="-10">
                <a:latin typeface="Book Antiqua"/>
                <a:cs typeface="Book Antiqua"/>
              </a:rPr>
              <a:t>Москва</a:t>
            </a:r>
            <a:endParaRPr sz="1050">
              <a:latin typeface="Book Antiqua"/>
              <a:cs typeface="Book Antiqua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978823" y="4269029"/>
            <a:ext cx="0" cy="407034"/>
          </a:xfrm>
          <a:custGeom>
            <a:avLst/>
            <a:gdLst/>
            <a:ahLst/>
            <a:cxnLst/>
            <a:rect l="l" t="t" r="r" b="b"/>
            <a:pathLst>
              <a:path w="0" h="407035">
                <a:moveTo>
                  <a:pt x="0" y="0"/>
                </a:moveTo>
                <a:lnTo>
                  <a:pt x="0" y="406574"/>
                </a:lnTo>
              </a:path>
            </a:pathLst>
          </a:custGeom>
          <a:ln w="111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4700627" y="4269029"/>
            <a:ext cx="0" cy="407034"/>
          </a:xfrm>
          <a:custGeom>
            <a:avLst/>
            <a:gdLst/>
            <a:ahLst/>
            <a:cxnLst/>
            <a:rect l="l" t="t" r="r" b="b"/>
            <a:pathLst>
              <a:path w="0" h="407035">
                <a:moveTo>
                  <a:pt x="0" y="0"/>
                </a:moveTo>
                <a:lnTo>
                  <a:pt x="0" y="406574"/>
                </a:lnTo>
              </a:path>
            </a:pathLst>
          </a:custGeom>
          <a:ln w="111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7192821" y="4269029"/>
            <a:ext cx="0" cy="407034"/>
          </a:xfrm>
          <a:custGeom>
            <a:avLst/>
            <a:gdLst/>
            <a:ahLst/>
            <a:cxnLst/>
            <a:rect l="l" t="t" r="r" b="b"/>
            <a:pathLst>
              <a:path w="0" h="407035">
                <a:moveTo>
                  <a:pt x="0" y="0"/>
                </a:moveTo>
                <a:lnTo>
                  <a:pt x="0" y="406574"/>
                </a:lnTo>
              </a:path>
            </a:pathLst>
          </a:custGeom>
          <a:ln w="111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9669470" y="4269029"/>
            <a:ext cx="0" cy="407034"/>
          </a:xfrm>
          <a:custGeom>
            <a:avLst/>
            <a:gdLst/>
            <a:ahLst/>
            <a:cxnLst/>
            <a:rect l="l" t="t" r="r" b="b"/>
            <a:pathLst>
              <a:path w="0" h="407035">
                <a:moveTo>
                  <a:pt x="0" y="0"/>
                </a:moveTo>
                <a:lnTo>
                  <a:pt x="0" y="406574"/>
                </a:lnTo>
              </a:path>
            </a:pathLst>
          </a:custGeom>
          <a:ln w="111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5" name="object 55" descr=""/>
          <p:cNvGrpSpPr/>
          <p:nvPr/>
        </p:nvGrpSpPr>
        <p:grpSpPr>
          <a:xfrm>
            <a:off x="0" y="5680933"/>
            <a:ext cx="10693400" cy="334645"/>
            <a:chOff x="0" y="5680933"/>
            <a:chExt cx="10693400" cy="334645"/>
          </a:xfrm>
        </p:grpSpPr>
        <p:pic>
          <p:nvPicPr>
            <p:cNvPr id="56" name="object 5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5680933"/>
              <a:ext cx="10693359" cy="334167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0" y="5859156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359" y="0"/>
                  </a:lnTo>
                </a:path>
              </a:pathLst>
            </a:custGeom>
            <a:ln w="44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10180" y="5863611"/>
              <a:ext cx="383178" cy="110553"/>
            </a:xfrm>
            <a:prstGeom prst="rect">
              <a:avLst/>
            </a:prstGeom>
          </p:spPr>
        </p:pic>
      </p:grpSp>
      <p:sp>
        <p:nvSpPr>
          <p:cNvPr id="59" name="object 5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350"/>
              </a:lnSpc>
              <a:spcBef>
                <a:spcPts val="135"/>
              </a:spcBef>
            </a:pPr>
            <a:r>
              <a:rPr dirty="0"/>
              <a:t>Документ</a:t>
            </a:r>
            <a:r>
              <a:rPr dirty="0" spc="5"/>
              <a:t> </a:t>
            </a:r>
            <a:r>
              <a:rPr dirty="0" spc="-10"/>
              <a:t>создан</a:t>
            </a:r>
            <a:r>
              <a:rPr dirty="0" spc="10"/>
              <a:t>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10"/>
              <a:t>электронной</a:t>
            </a:r>
            <a:r>
              <a:rPr dirty="0" spc="10"/>
              <a:t> </a:t>
            </a:r>
            <a:r>
              <a:rPr dirty="0" spc="-10"/>
              <a:t>форме.</a:t>
            </a:r>
            <a:r>
              <a:rPr dirty="0" spc="5"/>
              <a:t> </a:t>
            </a:r>
            <a:r>
              <a:rPr dirty="0"/>
              <a:t>№</a:t>
            </a:r>
            <a:r>
              <a:rPr dirty="0" spc="10"/>
              <a:t> </a:t>
            </a:r>
            <a:r>
              <a:rPr dirty="0" spc="-20"/>
              <a:t>004-</a:t>
            </a:r>
            <a:r>
              <a:rPr dirty="0" spc="-10"/>
              <a:t>4033/2026</a:t>
            </a:r>
            <a:r>
              <a:rPr dirty="0" spc="5"/>
              <a:t> </a:t>
            </a:r>
            <a:r>
              <a:rPr dirty="0"/>
              <a:t>от</a:t>
            </a:r>
            <a:r>
              <a:rPr dirty="0" spc="10"/>
              <a:t> </a:t>
            </a:r>
            <a:r>
              <a:rPr dirty="0" spc="-10"/>
              <a:t>19.03.2026.</a:t>
            </a:r>
            <a:r>
              <a:rPr dirty="0" spc="5"/>
              <a:t> </a:t>
            </a:r>
            <a:r>
              <a:rPr dirty="0" spc="-10"/>
              <a:t>Исполнитель:</a:t>
            </a:r>
            <a:r>
              <a:rPr dirty="0" spc="10"/>
              <a:t> </a:t>
            </a:r>
            <a:r>
              <a:rPr dirty="0" spc="-10"/>
              <a:t>Дорофеева</a:t>
            </a:r>
            <a:r>
              <a:rPr dirty="0" spc="10"/>
              <a:t> </a:t>
            </a:r>
            <a:r>
              <a:rPr dirty="0" spc="-20"/>
              <a:t>И.Б.</a:t>
            </a:r>
            <a:r>
              <a:rPr dirty="0" spc="500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/>
              <a:t>13</a:t>
            </a:r>
            <a:r>
              <a:rPr dirty="0" spc="5"/>
              <a:t> </a:t>
            </a:r>
            <a:r>
              <a:rPr dirty="0"/>
              <a:t>из</a:t>
            </a:r>
            <a:r>
              <a:rPr dirty="0" spc="5"/>
              <a:t> </a:t>
            </a:r>
            <a:r>
              <a:rPr dirty="0" spc="-10"/>
              <a:t>27.</a:t>
            </a:r>
            <a:r>
              <a:rPr dirty="0" spc="5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 spc="-10"/>
              <a:t>создана:</a:t>
            </a:r>
            <a:r>
              <a:rPr dirty="0" spc="5"/>
              <a:t> </a:t>
            </a:r>
            <a:r>
              <a:rPr dirty="0" spc="-10"/>
              <a:t>19.03.2026</a:t>
            </a:r>
            <a:r>
              <a:rPr dirty="0" spc="5"/>
              <a:t> </a:t>
            </a:r>
            <a:r>
              <a:rPr dirty="0" spc="-10"/>
              <a:t>12:34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489729"/>
            <a:ext cx="10693400" cy="525780"/>
            <a:chOff x="0" y="5489729"/>
            <a:chExt cx="10693400" cy="5257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680933"/>
              <a:ext cx="10693359" cy="33416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5859156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359" y="0"/>
                  </a:lnTo>
                </a:path>
              </a:pathLst>
            </a:custGeom>
            <a:ln w="44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0180" y="5863611"/>
              <a:ext cx="383178" cy="11055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8300" y="410667"/>
            <a:ext cx="6579870" cy="1402080"/>
          </a:xfrm>
          <a:prstGeom prst="rect"/>
        </p:spPr>
        <p:txBody>
          <a:bodyPr wrap="square" lIns="0" tIns="57150" rIns="0" bIns="0" rtlCol="0" vert="horz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450"/>
              </a:spcBef>
            </a:pPr>
            <a:r>
              <a:rPr dirty="0" spc="200"/>
              <a:t>миссия</a:t>
            </a:r>
            <a:r>
              <a:rPr dirty="0" spc="-235"/>
              <a:t> </a:t>
            </a:r>
            <a:r>
              <a:rPr dirty="0" spc="185"/>
              <a:t>программы</a:t>
            </a:r>
            <a:r>
              <a:rPr dirty="0" spc="-235"/>
              <a:t> </a:t>
            </a:r>
            <a:r>
              <a:rPr dirty="0" spc="130"/>
              <a:t>архитекторы.рф</a:t>
            </a:r>
            <a:r>
              <a:rPr dirty="0" spc="-229"/>
              <a:t> </a:t>
            </a:r>
            <a:r>
              <a:rPr dirty="0" spc="170"/>
              <a:t>— </a:t>
            </a:r>
            <a:r>
              <a:rPr dirty="0" spc="130"/>
              <a:t>формирование</a:t>
            </a:r>
            <a:r>
              <a:rPr dirty="0" spc="-225"/>
              <a:t> </a:t>
            </a:r>
            <a:r>
              <a:rPr dirty="0" spc="125"/>
              <a:t>проактивного</a:t>
            </a:r>
            <a:r>
              <a:rPr dirty="0" spc="-220"/>
              <a:t> </a:t>
            </a:r>
            <a:r>
              <a:rPr dirty="0" spc="170"/>
              <a:t>сообщества </a:t>
            </a:r>
            <a:r>
              <a:rPr dirty="0" spc="125"/>
              <a:t>разнопрофильных</a:t>
            </a:r>
            <a:r>
              <a:rPr dirty="0" spc="-204"/>
              <a:t> </a:t>
            </a:r>
            <a:r>
              <a:rPr dirty="0" spc="105"/>
              <a:t>профессионалов, </a:t>
            </a:r>
            <a:r>
              <a:rPr dirty="0" spc="150"/>
              <a:t>работающих</a:t>
            </a:r>
            <a:r>
              <a:rPr dirty="0" spc="-225"/>
              <a:t> </a:t>
            </a:r>
            <a:r>
              <a:rPr dirty="0" spc="315"/>
              <a:t>с</a:t>
            </a:r>
            <a:r>
              <a:rPr dirty="0" spc="-229"/>
              <a:t> </a:t>
            </a:r>
            <a:r>
              <a:rPr dirty="0" spc="140"/>
              <a:t>развитием</a:t>
            </a:r>
            <a:r>
              <a:rPr dirty="0" spc="-220"/>
              <a:t> </a:t>
            </a:r>
            <a:r>
              <a:rPr dirty="0" spc="114"/>
              <a:t>городов.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88300" y="2215172"/>
            <a:ext cx="8722995" cy="13893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340"/>
              </a:spcBef>
            </a:pPr>
            <a:r>
              <a:rPr dirty="0" sz="1900" spc="-70">
                <a:latin typeface="Book Antiqua"/>
                <a:cs typeface="Book Antiqua"/>
              </a:rPr>
              <a:t>Программа</a:t>
            </a:r>
            <a:r>
              <a:rPr dirty="0" sz="1900" spc="-45">
                <a:latin typeface="Book Antiqua"/>
                <a:cs typeface="Book Antiqua"/>
              </a:rPr>
              <a:t> </a:t>
            </a:r>
            <a:r>
              <a:rPr dirty="0" sz="1900" spc="-50">
                <a:latin typeface="Book Antiqua"/>
                <a:cs typeface="Book Antiqua"/>
              </a:rPr>
              <a:t>реализуется</a:t>
            </a:r>
            <a:r>
              <a:rPr dirty="0" sz="1900" spc="-45">
                <a:latin typeface="Book Antiqua"/>
                <a:cs typeface="Book Antiqua"/>
              </a:rPr>
              <a:t> </a:t>
            </a:r>
            <a:r>
              <a:rPr dirty="0" sz="1900" spc="-130">
                <a:latin typeface="Book Antiqua"/>
                <a:cs typeface="Book Antiqua"/>
              </a:rPr>
              <a:t>ДОМ.РФ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 spc="-80">
                <a:latin typeface="Book Antiqua"/>
                <a:cs typeface="Book Antiqua"/>
              </a:rPr>
              <a:t>при</a:t>
            </a:r>
            <a:r>
              <a:rPr dirty="0" sz="1900" spc="-45">
                <a:latin typeface="Book Antiqua"/>
                <a:cs typeface="Book Antiqua"/>
              </a:rPr>
              <a:t> </a:t>
            </a:r>
            <a:r>
              <a:rPr dirty="0" sz="1900" spc="-60">
                <a:latin typeface="Book Antiqua"/>
                <a:cs typeface="Book Antiqua"/>
              </a:rPr>
              <a:t>поддержке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 spc="-65">
                <a:latin typeface="Book Antiqua"/>
                <a:cs typeface="Book Antiqua"/>
              </a:rPr>
              <a:t>Минстроя</a:t>
            </a:r>
            <a:r>
              <a:rPr dirty="0" sz="1900" spc="-45">
                <a:latin typeface="Book Antiqua"/>
                <a:cs typeface="Book Antiqua"/>
              </a:rPr>
              <a:t> </a:t>
            </a:r>
            <a:r>
              <a:rPr dirty="0" sz="1900" spc="-170">
                <a:latin typeface="Book Antiqua"/>
                <a:cs typeface="Book Antiqua"/>
              </a:rPr>
              <a:t>РФ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>
                <a:latin typeface="Book Antiqua"/>
                <a:cs typeface="Book Antiqua"/>
              </a:rPr>
              <a:t>и</a:t>
            </a:r>
            <a:r>
              <a:rPr dirty="0" sz="1900" spc="-45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Правительства </a:t>
            </a:r>
            <a:r>
              <a:rPr dirty="0" sz="1900" spc="-50">
                <a:latin typeface="Book Antiqua"/>
                <a:cs typeface="Book Antiqua"/>
              </a:rPr>
              <a:t>Российской</a:t>
            </a:r>
            <a:r>
              <a:rPr dirty="0" sz="1900" spc="-45">
                <a:latin typeface="Book Antiqua"/>
                <a:cs typeface="Book Antiqua"/>
              </a:rPr>
              <a:t> </a:t>
            </a:r>
            <a:r>
              <a:rPr dirty="0" sz="1900" spc="-85">
                <a:latin typeface="Book Antiqua"/>
                <a:cs typeface="Book Antiqua"/>
              </a:rPr>
              <a:t>Федерации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>
                <a:latin typeface="Book Antiqua"/>
                <a:cs typeface="Book Antiqua"/>
              </a:rPr>
              <a:t>во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 spc="-45">
                <a:latin typeface="Book Antiqua"/>
                <a:cs typeface="Book Antiqua"/>
              </a:rPr>
              <a:t>исполнение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 spc="-80">
                <a:latin typeface="Book Antiqua"/>
                <a:cs typeface="Book Antiqua"/>
              </a:rPr>
              <a:t>федерального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 spc="-60">
                <a:latin typeface="Book Antiqua"/>
                <a:cs typeface="Book Antiqua"/>
              </a:rPr>
              <a:t>проекта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 spc="-30">
                <a:latin typeface="Book Antiqua"/>
                <a:cs typeface="Book Antiqua"/>
              </a:rPr>
              <a:t>«Жилье»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>
                <a:latin typeface="Book Antiqua"/>
                <a:cs typeface="Book Antiqua"/>
              </a:rPr>
              <a:t>в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рамках </a:t>
            </a:r>
            <a:r>
              <a:rPr dirty="0" sz="1900" spc="-55">
                <a:latin typeface="Book Antiqua"/>
                <a:cs typeface="Book Antiqua"/>
              </a:rPr>
              <a:t>национального </a:t>
            </a:r>
            <a:r>
              <a:rPr dirty="0" sz="1900" spc="-60">
                <a:latin typeface="Book Antiqua"/>
                <a:cs typeface="Book Antiqua"/>
              </a:rPr>
              <a:t>проекта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 spc="-90">
                <a:latin typeface="Book Antiqua"/>
                <a:cs typeface="Book Antiqua"/>
              </a:rPr>
              <a:t>«Инфраструктура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 spc="-25">
                <a:latin typeface="Book Antiqua"/>
                <a:cs typeface="Book Antiqua"/>
              </a:rPr>
              <a:t>для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>
                <a:latin typeface="Book Antiqua"/>
                <a:cs typeface="Book Antiqua"/>
              </a:rPr>
              <a:t>жизни»,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 spc="-40">
                <a:latin typeface="Book Antiqua"/>
                <a:cs typeface="Book Antiqua"/>
              </a:rPr>
              <a:t>реализация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которого </a:t>
            </a:r>
            <a:r>
              <a:rPr dirty="0" sz="1900" spc="-50">
                <a:latin typeface="Book Antiqua"/>
                <a:cs typeface="Book Antiqua"/>
              </a:rPr>
              <a:t>направлена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 spc="-35">
                <a:latin typeface="Book Antiqua"/>
                <a:cs typeface="Book Antiqua"/>
              </a:rPr>
              <a:t>на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 spc="-45">
                <a:latin typeface="Book Antiqua"/>
                <a:cs typeface="Book Antiqua"/>
              </a:rPr>
              <a:t>достижение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 spc="-30">
                <a:latin typeface="Book Antiqua"/>
                <a:cs typeface="Book Antiqua"/>
              </a:rPr>
              <a:t>целевых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 spc="-40">
                <a:latin typeface="Book Antiqua"/>
                <a:cs typeface="Book Antiqua"/>
              </a:rPr>
              <a:t>показателей</a:t>
            </a:r>
            <a:r>
              <a:rPr dirty="0" sz="1900" spc="-55">
                <a:latin typeface="Book Antiqua"/>
                <a:cs typeface="Book Antiqua"/>
              </a:rPr>
              <a:t> национальной </a:t>
            </a:r>
            <a:r>
              <a:rPr dirty="0" sz="1900" spc="-40">
                <a:latin typeface="Book Antiqua"/>
                <a:cs typeface="Book Antiqua"/>
              </a:rPr>
              <a:t>цели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развития </a:t>
            </a:r>
            <a:r>
              <a:rPr dirty="0" sz="1900" spc="-50">
                <a:latin typeface="Book Antiqua"/>
                <a:cs typeface="Book Antiqua"/>
              </a:rPr>
              <a:t>Российской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 spc="-85">
                <a:latin typeface="Book Antiqua"/>
                <a:cs typeface="Book Antiqua"/>
              </a:rPr>
              <a:t>Федерации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 spc="-75">
                <a:latin typeface="Book Antiqua"/>
                <a:cs typeface="Book Antiqua"/>
              </a:rPr>
              <a:t>«Комфортная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>
                <a:latin typeface="Book Antiqua"/>
                <a:cs typeface="Book Antiqua"/>
              </a:rPr>
              <a:t>и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 spc="-40">
                <a:latin typeface="Book Antiqua"/>
                <a:cs typeface="Book Antiqua"/>
              </a:rPr>
              <a:t>безопасная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 spc="-65">
                <a:latin typeface="Book Antiqua"/>
                <a:cs typeface="Book Antiqua"/>
              </a:rPr>
              <a:t>среда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 spc="-25">
                <a:latin typeface="Book Antiqua"/>
                <a:cs typeface="Book Antiqua"/>
              </a:rPr>
              <a:t>для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жизни».</a:t>
            </a:r>
            <a:endParaRPr sz="1900">
              <a:latin typeface="Book Antiqua"/>
              <a:cs typeface="Book Antiqu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00998" y="4958671"/>
            <a:ext cx="758825" cy="358140"/>
            <a:chOff x="400998" y="4958671"/>
            <a:chExt cx="758825" cy="358140"/>
          </a:xfrm>
        </p:grpSpPr>
        <p:sp>
          <p:nvSpPr>
            <p:cNvPr id="9" name="object 9" descr=""/>
            <p:cNvSpPr/>
            <p:nvPr/>
          </p:nvSpPr>
          <p:spPr>
            <a:xfrm>
              <a:off x="563638" y="5194973"/>
              <a:ext cx="448309" cy="104775"/>
            </a:xfrm>
            <a:custGeom>
              <a:avLst/>
              <a:gdLst/>
              <a:ahLst/>
              <a:cxnLst/>
              <a:rect l="l" t="t" r="r" b="b"/>
              <a:pathLst>
                <a:path w="448309" h="104775">
                  <a:moveTo>
                    <a:pt x="16675" y="86207"/>
                  </a:moveTo>
                  <a:lnTo>
                    <a:pt x="0" y="86207"/>
                  </a:lnTo>
                  <a:lnTo>
                    <a:pt x="0" y="104025"/>
                  </a:lnTo>
                  <a:lnTo>
                    <a:pt x="16675" y="104025"/>
                  </a:lnTo>
                  <a:lnTo>
                    <a:pt x="16675" y="86207"/>
                  </a:lnTo>
                  <a:close/>
                </a:path>
                <a:path w="448309" h="104775">
                  <a:moveTo>
                    <a:pt x="16675" y="35636"/>
                  </a:moveTo>
                  <a:lnTo>
                    <a:pt x="0" y="35636"/>
                  </a:lnTo>
                  <a:lnTo>
                    <a:pt x="0" y="81038"/>
                  </a:lnTo>
                  <a:lnTo>
                    <a:pt x="16675" y="81038"/>
                  </a:lnTo>
                  <a:lnTo>
                    <a:pt x="16675" y="35636"/>
                  </a:lnTo>
                  <a:close/>
                </a:path>
                <a:path w="448309" h="104775">
                  <a:moveTo>
                    <a:pt x="45415" y="86207"/>
                  </a:moveTo>
                  <a:lnTo>
                    <a:pt x="28740" y="86207"/>
                  </a:lnTo>
                  <a:lnTo>
                    <a:pt x="28740" y="104025"/>
                  </a:lnTo>
                  <a:lnTo>
                    <a:pt x="45415" y="104025"/>
                  </a:lnTo>
                  <a:lnTo>
                    <a:pt x="45415" y="86207"/>
                  </a:lnTo>
                  <a:close/>
                </a:path>
                <a:path w="448309" h="104775">
                  <a:moveTo>
                    <a:pt x="45415" y="35636"/>
                  </a:moveTo>
                  <a:lnTo>
                    <a:pt x="28740" y="35636"/>
                  </a:lnTo>
                  <a:lnTo>
                    <a:pt x="28740" y="81038"/>
                  </a:lnTo>
                  <a:lnTo>
                    <a:pt x="45415" y="81038"/>
                  </a:lnTo>
                  <a:lnTo>
                    <a:pt x="45415" y="35636"/>
                  </a:lnTo>
                  <a:close/>
                </a:path>
                <a:path w="448309" h="104775">
                  <a:moveTo>
                    <a:pt x="55753" y="0"/>
                  </a:moveTo>
                  <a:lnTo>
                    <a:pt x="40805" y="0"/>
                  </a:lnTo>
                  <a:lnTo>
                    <a:pt x="40805" y="6311"/>
                  </a:lnTo>
                  <a:lnTo>
                    <a:pt x="55753" y="6311"/>
                  </a:lnTo>
                  <a:lnTo>
                    <a:pt x="55753" y="0"/>
                  </a:lnTo>
                  <a:close/>
                </a:path>
                <a:path w="448309" h="104775">
                  <a:moveTo>
                    <a:pt x="74142" y="86207"/>
                  </a:moveTo>
                  <a:lnTo>
                    <a:pt x="57467" y="86207"/>
                  </a:lnTo>
                  <a:lnTo>
                    <a:pt x="57467" y="104025"/>
                  </a:lnTo>
                  <a:lnTo>
                    <a:pt x="74142" y="104025"/>
                  </a:lnTo>
                  <a:lnTo>
                    <a:pt x="74142" y="86207"/>
                  </a:lnTo>
                  <a:close/>
                </a:path>
                <a:path w="448309" h="104775">
                  <a:moveTo>
                    <a:pt x="74142" y="35636"/>
                  </a:moveTo>
                  <a:lnTo>
                    <a:pt x="57467" y="35636"/>
                  </a:lnTo>
                  <a:lnTo>
                    <a:pt x="57467" y="81038"/>
                  </a:lnTo>
                  <a:lnTo>
                    <a:pt x="74142" y="81038"/>
                  </a:lnTo>
                  <a:lnTo>
                    <a:pt x="74142" y="35636"/>
                  </a:lnTo>
                  <a:close/>
                </a:path>
                <a:path w="448309" h="104775">
                  <a:moveTo>
                    <a:pt x="79311" y="0"/>
                  </a:moveTo>
                  <a:lnTo>
                    <a:pt x="62649" y="0"/>
                  </a:lnTo>
                  <a:lnTo>
                    <a:pt x="62649" y="6311"/>
                  </a:lnTo>
                  <a:lnTo>
                    <a:pt x="79311" y="6311"/>
                  </a:lnTo>
                  <a:lnTo>
                    <a:pt x="79311" y="0"/>
                  </a:lnTo>
                  <a:close/>
                </a:path>
                <a:path w="448309" h="104775">
                  <a:moveTo>
                    <a:pt x="102882" y="0"/>
                  </a:moveTo>
                  <a:lnTo>
                    <a:pt x="86207" y="0"/>
                  </a:lnTo>
                  <a:lnTo>
                    <a:pt x="86207" y="6311"/>
                  </a:lnTo>
                  <a:lnTo>
                    <a:pt x="102882" y="6311"/>
                  </a:lnTo>
                  <a:lnTo>
                    <a:pt x="102882" y="0"/>
                  </a:lnTo>
                  <a:close/>
                </a:path>
                <a:path w="448309" h="104775">
                  <a:moveTo>
                    <a:pt x="103454" y="86207"/>
                  </a:moveTo>
                  <a:lnTo>
                    <a:pt x="86779" y="86207"/>
                  </a:lnTo>
                  <a:lnTo>
                    <a:pt x="86779" y="104025"/>
                  </a:lnTo>
                  <a:lnTo>
                    <a:pt x="103454" y="104025"/>
                  </a:lnTo>
                  <a:lnTo>
                    <a:pt x="103454" y="86207"/>
                  </a:lnTo>
                  <a:close/>
                </a:path>
                <a:path w="448309" h="104775">
                  <a:moveTo>
                    <a:pt x="103454" y="35636"/>
                  </a:moveTo>
                  <a:lnTo>
                    <a:pt x="86779" y="35636"/>
                  </a:lnTo>
                  <a:lnTo>
                    <a:pt x="86779" y="81038"/>
                  </a:lnTo>
                  <a:lnTo>
                    <a:pt x="103454" y="81038"/>
                  </a:lnTo>
                  <a:lnTo>
                    <a:pt x="103454" y="35636"/>
                  </a:lnTo>
                  <a:close/>
                </a:path>
                <a:path w="448309" h="104775">
                  <a:moveTo>
                    <a:pt x="124714" y="0"/>
                  </a:moveTo>
                  <a:lnTo>
                    <a:pt x="109778" y="0"/>
                  </a:lnTo>
                  <a:lnTo>
                    <a:pt x="109778" y="6311"/>
                  </a:lnTo>
                  <a:lnTo>
                    <a:pt x="124714" y="6311"/>
                  </a:lnTo>
                  <a:lnTo>
                    <a:pt x="124714" y="0"/>
                  </a:lnTo>
                  <a:close/>
                </a:path>
                <a:path w="448309" h="104775">
                  <a:moveTo>
                    <a:pt x="132181" y="86207"/>
                  </a:moveTo>
                  <a:lnTo>
                    <a:pt x="114363" y="86207"/>
                  </a:lnTo>
                  <a:lnTo>
                    <a:pt x="114363" y="104597"/>
                  </a:lnTo>
                  <a:lnTo>
                    <a:pt x="132181" y="104597"/>
                  </a:lnTo>
                  <a:lnTo>
                    <a:pt x="132181" y="86207"/>
                  </a:lnTo>
                  <a:close/>
                </a:path>
                <a:path w="448309" h="104775">
                  <a:moveTo>
                    <a:pt x="132181" y="35636"/>
                  </a:moveTo>
                  <a:lnTo>
                    <a:pt x="114363" y="35636"/>
                  </a:lnTo>
                  <a:lnTo>
                    <a:pt x="114363" y="81038"/>
                  </a:lnTo>
                  <a:lnTo>
                    <a:pt x="132181" y="81038"/>
                  </a:lnTo>
                  <a:lnTo>
                    <a:pt x="132181" y="35636"/>
                  </a:lnTo>
                  <a:close/>
                </a:path>
                <a:path w="448309" h="104775">
                  <a:moveTo>
                    <a:pt x="148285" y="0"/>
                  </a:moveTo>
                  <a:lnTo>
                    <a:pt x="131622" y="0"/>
                  </a:lnTo>
                  <a:lnTo>
                    <a:pt x="131622" y="6311"/>
                  </a:lnTo>
                  <a:lnTo>
                    <a:pt x="148285" y="6311"/>
                  </a:lnTo>
                  <a:lnTo>
                    <a:pt x="148285" y="0"/>
                  </a:lnTo>
                  <a:close/>
                </a:path>
                <a:path w="448309" h="104775">
                  <a:moveTo>
                    <a:pt x="160921" y="86207"/>
                  </a:moveTo>
                  <a:lnTo>
                    <a:pt x="143103" y="86779"/>
                  </a:lnTo>
                  <a:lnTo>
                    <a:pt x="143103" y="104597"/>
                  </a:lnTo>
                  <a:lnTo>
                    <a:pt x="160921" y="104597"/>
                  </a:lnTo>
                  <a:lnTo>
                    <a:pt x="160921" y="86207"/>
                  </a:lnTo>
                  <a:close/>
                </a:path>
                <a:path w="448309" h="104775">
                  <a:moveTo>
                    <a:pt x="160921" y="35636"/>
                  </a:moveTo>
                  <a:lnTo>
                    <a:pt x="143103" y="35636"/>
                  </a:lnTo>
                  <a:lnTo>
                    <a:pt x="143103" y="81038"/>
                  </a:lnTo>
                  <a:lnTo>
                    <a:pt x="160921" y="81038"/>
                  </a:lnTo>
                  <a:lnTo>
                    <a:pt x="160921" y="35636"/>
                  </a:lnTo>
                  <a:close/>
                </a:path>
                <a:path w="448309" h="104775">
                  <a:moveTo>
                    <a:pt x="171843" y="0"/>
                  </a:moveTo>
                  <a:lnTo>
                    <a:pt x="155181" y="0"/>
                  </a:lnTo>
                  <a:lnTo>
                    <a:pt x="155181" y="6311"/>
                  </a:lnTo>
                  <a:lnTo>
                    <a:pt x="171843" y="6311"/>
                  </a:lnTo>
                  <a:lnTo>
                    <a:pt x="171843" y="0"/>
                  </a:lnTo>
                  <a:close/>
                </a:path>
                <a:path w="448309" h="104775">
                  <a:moveTo>
                    <a:pt x="189090" y="86207"/>
                  </a:moveTo>
                  <a:lnTo>
                    <a:pt x="172415" y="86207"/>
                  </a:lnTo>
                  <a:lnTo>
                    <a:pt x="172415" y="104025"/>
                  </a:lnTo>
                  <a:lnTo>
                    <a:pt x="189090" y="104025"/>
                  </a:lnTo>
                  <a:lnTo>
                    <a:pt x="189090" y="86207"/>
                  </a:lnTo>
                  <a:close/>
                </a:path>
                <a:path w="448309" h="104775">
                  <a:moveTo>
                    <a:pt x="189090" y="35636"/>
                  </a:moveTo>
                  <a:lnTo>
                    <a:pt x="172415" y="35636"/>
                  </a:lnTo>
                  <a:lnTo>
                    <a:pt x="172415" y="81038"/>
                  </a:lnTo>
                  <a:lnTo>
                    <a:pt x="189090" y="81038"/>
                  </a:lnTo>
                  <a:lnTo>
                    <a:pt x="189090" y="35636"/>
                  </a:lnTo>
                  <a:close/>
                </a:path>
                <a:path w="448309" h="104775">
                  <a:moveTo>
                    <a:pt x="193687" y="0"/>
                  </a:moveTo>
                  <a:lnTo>
                    <a:pt x="178739" y="0"/>
                  </a:lnTo>
                  <a:lnTo>
                    <a:pt x="178739" y="6311"/>
                  </a:lnTo>
                  <a:lnTo>
                    <a:pt x="193687" y="6311"/>
                  </a:lnTo>
                  <a:lnTo>
                    <a:pt x="193687" y="0"/>
                  </a:lnTo>
                  <a:close/>
                </a:path>
                <a:path w="448309" h="104775">
                  <a:moveTo>
                    <a:pt x="217246" y="0"/>
                  </a:moveTo>
                  <a:lnTo>
                    <a:pt x="200583" y="0"/>
                  </a:lnTo>
                  <a:lnTo>
                    <a:pt x="200583" y="6311"/>
                  </a:lnTo>
                  <a:lnTo>
                    <a:pt x="217246" y="6311"/>
                  </a:lnTo>
                  <a:lnTo>
                    <a:pt x="217246" y="0"/>
                  </a:lnTo>
                  <a:close/>
                </a:path>
                <a:path w="448309" h="104775">
                  <a:moveTo>
                    <a:pt x="217817" y="86207"/>
                  </a:moveTo>
                  <a:lnTo>
                    <a:pt x="201155" y="86207"/>
                  </a:lnTo>
                  <a:lnTo>
                    <a:pt x="201155" y="104025"/>
                  </a:lnTo>
                  <a:lnTo>
                    <a:pt x="217817" y="104025"/>
                  </a:lnTo>
                  <a:lnTo>
                    <a:pt x="217817" y="86207"/>
                  </a:lnTo>
                  <a:close/>
                </a:path>
                <a:path w="448309" h="104775">
                  <a:moveTo>
                    <a:pt x="217817" y="35636"/>
                  </a:moveTo>
                  <a:lnTo>
                    <a:pt x="201155" y="35636"/>
                  </a:lnTo>
                  <a:lnTo>
                    <a:pt x="201155" y="81038"/>
                  </a:lnTo>
                  <a:lnTo>
                    <a:pt x="217817" y="81038"/>
                  </a:lnTo>
                  <a:lnTo>
                    <a:pt x="217817" y="35636"/>
                  </a:lnTo>
                  <a:close/>
                </a:path>
                <a:path w="448309" h="104775">
                  <a:moveTo>
                    <a:pt x="240804" y="0"/>
                  </a:moveTo>
                  <a:lnTo>
                    <a:pt x="224142" y="0"/>
                  </a:lnTo>
                  <a:lnTo>
                    <a:pt x="224142" y="6311"/>
                  </a:lnTo>
                  <a:lnTo>
                    <a:pt x="240804" y="6311"/>
                  </a:lnTo>
                  <a:lnTo>
                    <a:pt x="240804" y="0"/>
                  </a:lnTo>
                  <a:close/>
                </a:path>
                <a:path w="448309" h="104775">
                  <a:moveTo>
                    <a:pt x="246557" y="86207"/>
                  </a:moveTo>
                  <a:lnTo>
                    <a:pt x="229895" y="86207"/>
                  </a:lnTo>
                  <a:lnTo>
                    <a:pt x="229895" y="104025"/>
                  </a:lnTo>
                  <a:lnTo>
                    <a:pt x="246557" y="104025"/>
                  </a:lnTo>
                  <a:lnTo>
                    <a:pt x="246557" y="86207"/>
                  </a:lnTo>
                  <a:close/>
                </a:path>
                <a:path w="448309" h="104775">
                  <a:moveTo>
                    <a:pt x="246557" y="35636"/>
                  </a:moveTo>
                  <a:lnTo>
                    <a:pt x="229895" y="35636"/>
                  </a:lnTo>
                  <a:lnTo>
                    <a:pt x="229895" y="81038"/>
                  </a:lnTo>
                  <a:lnTo>
                    <a:pt x="246557" y="81038"/>
                  </a:lnTo>
                  <a:lnTo>
                    <a:pt x="246557" y="35636"/>
                  </a:lnTo>
                  <a:close/>
                </a:path>
                <a:path w="448309" h="104775">
                  <a:moveTo>
                    <a:pt x="275869" y="86207"/>
                  </a:moveTo>
                  <a:lnTo>
                    <a:pt x="259207" y="86207"/>
                  </a:lnTo>
                  <a:lnTo>
                    <a:pt x="259207" y="104025"/>
                  </a:lnTo>
                  <a:lnTo>
                    <a:pt x="275869" y="104025"/>
                  </a:lnTo>
                  <a:lnTo>
                    <a:pt x="275869" y="86207"/>
                  </a:lnTo>
                  <a:close/>
                </a:path>
                <a:path w="448309" h="104775">
                  <a:moveTo>
                    <a:pt x="275869" y="35636"/>
                  </a:moveTo>
                  <a:lnTo>
                    <a:pt x="259207" y="35636"/>
                  </a:lnTo>
                  <a:lnTo>
                    <a:pt x="259207" y="81038"/>
                  </a:lnTo>
                  <a:lnTo>
                    <a:pt x="275869" y="81038"/>
                  </a:lnTo>
                  <a:lnTo>
                    <a:pt x="275869" y="35636"/>
                  </a:lnTo>
                  <a:close/>
                </a:path>
                <a:path w="448309" h="104775">
                  <a:moveTo>
                    <a:pt x="304596" y="35636"/>
                  </a:moveTo>
                  <a:lnTo>
                    <a:pt x="286778" y="35636"/>
                  </a:lnTo>
                  <a:lnTo>
                    <a:pt x="286778" y="81038"/>
                  </a:lnTo>
                  <a:lnTo>
                    <a:pt x="304596" y="81038"/>
                  </a:lnTo>
                  <a:lnTo>
                    <a:pt x="304596" y="35636"/>
                  </a:lnTo>
                  <a:close/>
                </a:path>
                <a:path w="448309" h="104775">
                  <a:moveTo>
                    <a:pt x="304609" y="86779"/>
                  </a:moveTo>
                  <a:lnTo>
                    <a:pt x="286778" y="86207"/>
                  </a:lnTo>
                  <a:lnTo>
                    <a:pt x="286778" y="104597"/>
                  </a:lnTo>
                  <a:lnTo>
                    <a:pt x="304609" y="104597"/>
                  </a:lnTo>
                  <a:lnTo>
                    <a:pt x="304609" y="86779"/>
                  </a:lnTo>
                  <a:close/>
                </a:path>
                <a:path w="448309" h="104775">
                  <a:moveTo>
                    <a:pt x="333336" y="86207"/>
                  </a:moveTo>
                  <a:lnTo>
                    <a:pt x="315518" y="86779"/>
                  </a:lnTo>
                  <a:lnTo>
                    <a:pt x="315518" y="104597"/>
                  </a:lnTo>
                  <a:lnTo>
                    <a:pt x="333336" y="104597"/>
                  </a:lnTo>
                  <a:lnTo>
                    <a:pt x="333336" y="86207"/>
                  </a:lnTo>
                  <a:close/>
                </a:path>
                <a:path w="448309" h="104775">
                  <a:moveTo>
                    <a:pt x="333336" y="35636"/>
                  </a:moveTo>
                  <a:lnTo>
                    <a:pt x="315518" y="35636"/>
                  </a:lnTo>
                  <a:lnTo>
                    <a:pt x="315518" y="81038"/>
                  </a:lnTo>
                  <a:lnTo>
                    <a:pt x="333336" y="81038"/>
                  </a:lnTo>
                  <a:lnTo>
                    <a:pt x="333336" y="35636"/>
                  </a:lnTo>
                  <a:close/>
                </a:path>
                <a:path w="448309" h="104775">
                  <a:moveTo>
                    <a:pt x="361505" y="86207"/>
                  </a:moveTo>
                  <a:lnTo>
                    <a:pt x="344830" y="86207"/>
                  </a:lnTo>
                  <a:lnTo>
                    <a:pt x="344830" y="104025"/>
                  </a:lnTo>
                  <a:lnTo>
                    <a:pt x="361505" y="104025"/>
                  </a:lnTo>
                  <a:lnTo>
                    <a:pt x="361505" y="86207"/>
                  </a:lnTo>
                  <a:close/>
                </a:path>
                <a:path w="448309" h="104775">
                  <a:moveTo>
                    <a:pt x="361505" y="35636"/>
                  </a:moveTo>
                  <a:lnTo>
                    <a:pt x="344830" y="35636"/>
                  </a:lnTo>
                  <a:lnTo>
                    <a:pt x="344830" y="81038"/>
                  </a:lnTo>
                  <a:lnTo>
                    <a:pt x="361505" y="81038"/>
                  </a:lnTo>
                  <a:lnTo>
                    <a:pt x="361505" y="35636"/>
                  </a:lnTo>
                  <a:close/>
                </a:path>
                <a:path w="448309" h="104775">
                  <a:moveTo>
                    <a:pt x="378752" y="0"/>
                  </a:moveTo>
                  <a:lnTo>
                    <a:pt x="362077" y="0"/>
                  </a:lnTo>
                  <a:lnTo>
                    <a:pt x="362077" y="6311"/>
                  </a:lnTo>
                  <a:lnTo>
                    <a:pt x="378752" y="6311"/>
                  </a:lnTo>
                  <a:lnTo>
                    <a:pt x="378752" y="0"/>
                  </a:lnTo>
                  <a:close/>
                </a:path>
                <a:path w="448309" h="104775">
                  <a:moveTo>
                    <a:pt x="390245" y="86207"/>
                  </a:moveTo>
                  <a:lnTo>
                    <a:pt x="373570" y="86207"/>
                  </a:lnTo>
                  <a:lnTo>
                    <a:pt x="373570" y="104025"/>
                  </a:lnTo>
                  <a:lnTo>
                    <a:pt x="390245" y="104025"/>
                  </a:lnTo>
                  <a:lnTo>
                    <a:pt x="390245" y="86207"/>
                  </a:lnTo>
                  <a:close/>
                </a:path>
                <a:path w="448309" h="104775">
                  <a:moveTo>
                    <a:pt x="390245" y="35636"/>
                  </a:moveTo>
                  <a:lnTo>
                    <a:pt x="373570" y="35636"/>
                  </a:lnTo>
                  <a:lnTo>
                    <a:pt x="373570" y="81038"/>
                  </a:lnTo>
                  <a:lnTo>
                    <a:pt x="390245" y="81038"/>
                  </a:lnTo>
                  <a:lnTo>
                    <a:pt x="390245" y="35636"/>
                  </a:lnTo>
                  <a:close/>
                </a:path>
                <a:path w="448309" h="104775">
                  <a:moveTo>
                    <a:pt x="418973" y="86207"/>
                  </a:moveTo>
                  <a:lnTo>
                    <a:pt x="402310" y="86207"/>
                  </a:lnTo>
                  <a:lnTo>
                    <a:pt x="402310" y="104025"/>
                  </a:lnTo>
                  <a:lnTo>
                    <a:pt x="418973" y="104025"/>
                  </a:lnTo>
                  <a:lnTo>
                    <a:pt x="418973" y="86207"/>
                  </a:lnTo>
                  <a:close/>
                </a:path>
                <a:path w="448309" h="104775">
                  <a:moveTo>
                    <a:pt x="418973" y="35636"/>
                  </a:moveTo>
                  <a:lnTo>
                    <a:pt x="402310" y="35636"/>
                  </a:lnTo>
                  <a:lnTo>
                    <a:pt x="402310" y="81038"/>
                  </a:lnTo>
                  <a:lnTo>
                    <a:pt x="418973" y="81038"/>
                  </a:lnTo>
                  <a:lnTo>
                    <a:pt x="418973" y="35636"/>
                  </a:lnTo>
                  <a:close/>
                </a:path>
                <a:path w="448309" h="104775">
                  <a:moveTo>
                    <a:pt x="448284" y="86207"/>
                  </a:moveTo>
                  <a:lnTo>
                    <a:pt x="431622" y="86207"/>
                  </a:lnTo>
                  <a:lnTo>
                    <a:pt x="431622" y="104025"/>
                  </a:lnTo>
                  <a:lnTo>
                    <a:pt x="448284" y="104025"/>
                  </a:lnTo>
                  <a:lnTo>
                    <a:pt x="448284" y="86207"/>
                  </a:lnTo>
                  <a:close/>
                </a:path>
                <a:path w="448309" h="104775">
                  <a:moveTo>
                    <a:pt x="448284" y="35636"/>
                  </a:moveTo>
                  <a:lnTo>
                    <a:pt x="431622" y="35636"/>
                  </a:lnTo>
                  <a:lnTo>
                    <a:pt x="431622" y="81038"/>
                  </a:lnTo>
                  <a:lnTo>
                    <a:pt x="448284" y="81038"/>
                  </a:lnTo>
                  <a:lnTo>
                    <a:pt x="448284" y="35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11351" y="5198122"/>
              <a:ext cx="107950" cy="0"/>
            </a:xfrm>
            <a:custGeom>
              <a:avLst/>
              <a:gdLst/>
              <a:ahLst/>
              <a:cxnLst/>
              <a:rect l="l" t="t" r="r" b="b"/>
              <a:pathLst>
                <a:path w="107950" h="0">
                  <a:moveTo>
                    <a:pt x="0" y="0"/>
                  </a:moveTo>
                  <a:lnTo>
                    <a:pt x="107475" y="0"/>
                  </a:lnTo>
                </a:path>
              </a:pathLst>
            </a:custGeom>
            <a:ln w="632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4443" y="5080596"/>
              <a:ext cx="360045" cy="121285"/>
            </a:xfrm>
            <a:custGeom>
              <a:avLst/>
              <a:gdLst/>
              <a:ahLst/>
              <a:cxnLst/>
              <a:rect l="l" t="t" r="r" b="b"/>
              <a:pathLst>
                <a:path w="360044" h="121285">
                  <a:moveTo>
                    <a:pt x="14947" y="92532"/>
                  </a:moveTo>
                  <a:lnTo>
                    <a:pt x="0" y="92532"/>
                  </a:lnTo>
                  <a:lnTo>
                    <a:pt x="0" y="105181"/>
                  </a:lnTo>
                  <a:lnTo>
                    <a:pt x="14947" y="105181"/>
                  </a:lnTo>
                  <a:lnTo>
                    <a:pt x="14947" y="92532"/>
                  </a:lnTo>
                  <a:close/>
                </a:path>
                <a:path w="360044" h="121285">
                  <a:moveTo>
                    <a:pt x="14947" y="68973"/>
                  </a:moveTo>
                  <a:lnTo>
                    <a:pt x="0" y="68973"/>
                  </a:lnTo>
                  <a:lnTo>
                    <a:pt x="0" y="81610"/>
                  </a:lnTo>
                  <a:lnTo>
                    <a:pt x="14947" y="81610"/>
                  </a:lnTo>
                  <a:lnTo>
                    <a:pt x="14947" y="68973"/>
                  </a:lnTo>
                  <a:close/>
                </a:path>
                <a:path w="360044" h="121285">
                  <a:moveTo>
                    <a:pt x="14947" y="46558"/>
                  </a:moveTo>
                  <a:lnTo>
                    <a:pt x="0" y="46558"/>
                  </a:lnTo>
                  <a:lnTo>
                    <a:pt x="0" y="59207"/>
                  </a:lnTo>
                  <a:lnTo>
                    <a:pt x="14947" y="59207"/>
                  </a:lnTo>
                  <a:lnTo>
                    <a:pt x="14947" y="46558"/>
                  </a:lnTo>
                  <a:close/>
                </a:path>
                <a:path w="360044" h="121285">
                  <a:moveTo>
                    <a:pt x="14947" y="23571"/>
                  </a:moveTo>
                  <a:lnTo>
                    <a:pt x="0" y="23571"/>
                  </a:lnTo>
                  <a:lnTo>
                    <a:pt x="0" y="36220"/>
                  </a:lnTo>
                  <a:lnTo>
                    <a:pt x="14947" y="36220"/>
                  </a:lnTo>
                  <a:lnTo>
                    <a:pt x="14947" y="23571"/>
                  </a:lnTo>
                  <a:close/>
                </a:path>
                <a:path w="360044" h="121285">
                  <a:moveTo>
                    <a:pt x="14947" y="0"/>
                  </a:moveTo>
                  <a:lnTo>
                    <a:pt x="0" y="0"/>
                  </a:lnTo>
                  <a:lnTo>
                    <a:pt x="0" y="12649"/>
                  </a:lnTo>
                  <a:lnTo>
                    <a:pt x="14947" y="12649"/>
                  </a:lnTo>
                  <a:lnTo>
                    <a:pt x="14947" y="0"/>
                  </a:lnTo>
                  <a:close/>
                </a:path>
                <a:path w="360044" h="121285">
                  <a:moveTo>
                    <a:pt x="38506" y="92532"/>
                  </a:moveTo>
                  <a:lnTo>
                    <a:pt x="21844" y="92532"/>
                  </a:lnTo>
                  <a:lnTo>
                    <a:pt x="21844" y="105181"/>
                  </a:lnTo>
                  <a:lnTo>
                    <a:pt x="38506" y="105181"/>
                  </a:lnTo>
                  <a:lnTo>
                    <a:pt x="38506" y="92532"/>
                  </a:lnTo>
                  <a:close/>
                </a:path>
                <a:path w="360044" h="121285">
                  <a:moveTo>
                    <a:pt x="38506" y="68973"/>
                  </a:moveTo>
                  <a:lnTo>
                    <a:pt x="21844" y="68973"/>
                  </a:lnTo>
                  <a:lnTo>
                    <a:pt x="21844" y="81610"/>
                  </a:lnTo>
                  <a:lnTo>
                    <a:pt x="38506" y="81610"/>
                  </a:lnTo>
                  <a:lnTo>
                    <a:pt x="38506" y="68973"/>
                  </a:lnTo>
                  <a:close/>
                </a:path>
                <a:path w="360044" h="121285">
                  <a:moveTo>
                    <a:pt x="38506" y="46558"/>
                  </a:moveTo>
                  <a:lnTo>
                    <a:pt x="21844" y="46558"/>
                  </a:lnTo>
                  <a:lnTo>
                    <a:pt x="21844" y="59207"/>
                  </a:lnTo>
                  <a:lnTo>
                    <a:pt x="38506" y="59207"/>
                  </a:lnTo>
                  <a:lnTo>
                    <a:pt x="38506" y="46558"/>
                  </a:lnTo>
                  <a:close/>
                </a:path>
                <a:path w="360044" h="121285">
                  <a:moveTo>
                    <a:pt x="38506" y="23571"/>
                  </a:moveTo>
                  <a:lnTo>
                    <a:pt x="21844" y="23571"/>
                  </a:lnTo>
                  <a:lnTo>
                    <a:pt x="21844" y="36220"/>
                  </a:lnTo>
                  <a:lnTo>
                    <a:pt x="38506" y="36220"/>
                  </a:lnTo>
                  <a:lnTo>
                    <a:pt x="38506" y="23571"/>
                  </a:lnTo>
                  <a:close/>
                </a:path>
                <a:path w="360044" h="121285">
                  <a:moveTo>
                    <a:pt x="38506" y="0"/>
                  </a:moveTo>
                  <a:lnTo>
                    <a:pt x="21844" y="0"/>
                  </a:lnTo>
                  <a:lnTo>
                    <a:pt x="21844" y="12649"/>
                  </a:lnTo>
                  <a:lnTo>
                    <a:pt x="38506" y="12649"/>
                  </a:lnTo>
                  <a:lnTo>
                    <a:pt x="38506" y="0"/>
                  </a:lnTo>
                  <a:close/>
                </a:path>
                <a:path w="360044" h="121285">
                  <a:moveTo>
                    <a:pt x="62077" y="92532"/>
                  </a:moveTo>
                  <a:lnTo>
                    <a:pt x="45402" y="92532"/>
                  </a:lnTo>
                  <a:lnTo>
                    <a:pt x="45402" y="105181"/>
                  </a:lnTo>
                  <a:lnTo>
                    <a:pt x="62077" y="105181"/>
                  </a:lnTo>
                  <a:lnTo>
                    <a:pt x="62077" y="92532"/>
                  </a:lnTo>
                  <a:close/>
                </a:path>
                <a:path w="360044" h="121285">
                  <a:moveTo>
                    <a:pt x="62077" y="68973"/>
                  </a:moveTo>
                  <a:lnTo>
                    <a:pt x="45402" y="68973"/>
                  </a:lnTo>
                  <a:lnTo>
                    <a:pt x="45402" y="81610"/>
                  </a:lnTo>
                  <a:lnTo>
                    <a:pt x="62077" y="81610"/>
                  </a:lnTo>
                  <a:lnTo>
                    <a:pt x="62077" y="68973"/>
                  </a:lnTo>
                  <a:close/>
                </a:path>
                <a:path w="360044" h="121285">
                  <a:moveTo>
                    <a:pt x="62077" y="46558"/>
                  </a:moveTo>
                  <a:lnTo>
                    <a:pt x="45402" y="46558"/>
                  </a:lnTo>
                  <a:lnTo>
                    <a:pt x="45402" y="59207"/>
                  </a:lnTo>
                  <a:lnTo>
                    <a:pt x="62077" y="59207"/>
                  </a:lnTo>
                  <a:lnTo>
                    <a:pt x="62077" y="46558"/>
                  </a:lnTo>
                  <a:close/>
                </a:path>
                <a:path w="360044" h="121285">
                  <a:moveTo>
                    <a:pt x="62077" y="23571"/>
                  </a:moveTo>
                  <a:lnTo>
                    <a:pt x="45402" y="23571"/>
                  </a:lnTo>
                  <a:lnTo>
                    <a:pt x="45402" y="36220"/>
                  </a:lnTo>
                  <a:lnTo>
                    <a:pt x="62077" y="36220"/>
                  </a:lnTo>
                  <a:lnTo>
                    <a:pt x="62077" y="23571"/>
                  </a:lnTo>
                  <a:close/>
                </a:path>
                <a:path w="360044" h="121285">
                  <a:moveTo>
                    <a:pt x="62077" y="0"/>
                  </a:moveTo>
                  <a:lnTo>
                    <a:pt x="45402" y="0"/>
                  </a:lnTo>
                  <a:lnTo>
                    <a:pt x="45402" y="12649"/>
                  </a:lnTo>
                  <a:lnTo>
                    <a:pt x="62077" y="12649"/>
                  </a:lnTo>
                  <a:lnTo>
                    <a:pt x="62077" y="0"/>
                  </a:lnTo>
                  <a:close/>
                </a:path>
                <a:path w="360044" h="121285">
                  <a:moveTo>
                    <a:pt x="84480" y="92532"/>
                  </a:moveTo>
                  <a:lnTo>
                    <a:pt x="68973" y="92532"/>
                  </a:lnTo>
                  <a:lnTo>
                    <a:pt x="68973" y="105181"/>
                  </a:lnTo>
                  <a:lnTo>
                    <a:pt x="84480" y="105181"/>
                  </a:lnTo>
                  <a:lnTo>
                    <a:pt x="84480" y="92532"/>
                  </a:lnTo>
                  <a:close/>
                </a:path>
                <a:path w="360044" h="121285">
                  <a:moveTo>
                    <a:pt x="84480" y="68973"/>
                  </a:moveTo>
                  <a:lnTo>
                    <a:pt x="68973" y="68973"/>
                  </a:lnTo>
                  <a:lnTo>
                    <a:pt x="68973" y="81610"/>
                  </a:lnTo>
                  <a:lnTo>
                    <a:pt x="84480" y="81610"/>
                  </a:lnTo>
                  <a:lnTo>
                    <a:pt x="84480" y="68973"/>
                  </a:lnTo>
                  <a:close/>
                </a:path>
                <a:path w="360044" h="121285">
                  <a:moveTo>
                    <a:pt x="84480" y="46558"/>
                  </a:moveTo>
                  <a:lnTo>
                    <a:pt x="68973" y="46558"/>
                  </a:lnTo>
                  <a:lnTo>
                    <a:pt x="68973" y="59207"/>
                  </a:lnTo>
                  <a:lnTo>
                    <a:pt x="84480" y="59207"/>
                  </a:lnTo>
                  <a:lnTo>
                    <a:pt x="84480" y="46558"/>
                  </a:lnTo>
                  <a:close/>
                </a:path>
                <a:path w="360044" h="121285">
                  <a:moveTo>
                    <a:pt x="84480" y="23571"/>
                  </a:moveTo>
                  <a:lnTo>
                    <a:pt x="68973" y="23571"/>
                  </a:lnTo>
                  <a:lnTo>
                    <a:pt x="68973" y="36220"/>
                  </a:lnTo>
                  <a:lnTo>
                    <a:pt x="84480" y="36220"/>
                  </a:lnTo>
                  <a:lnTo>
                    <a:pt x="84480" y="23571"/>
                  </a:lnTo>
                  <a:close/>
                </a:path>
                <a:path w="360044" h="121285">
                  <a:moveTo>
                    <a:pt x="84480" y="0"/>
                  </a:moveTo>
                  <a:lnTo>
                    <a:pt x="68973" y="0"/>
                  </a:lnTo>
                  <a:lnTo>
                    <a:pt x="68973" y="12649"/>
                  </a:lnTo>
                  <a:lnTo>
                    <a:pt x="84480" y="12649"/>
                  </a:lnTo>
                  <a:lnTo>
                    <a:pt x="84480" y="0"/>
                  </a:lnTo>
                  <a:close/>
                </a:path>
                <a:path w="360044" h="121285">
                  <a:moveTo>
                    <a:pt x="107480" y="92532"/>
                  </a:moveTo>
                  <a:lnTo>
                    <a:pt x="90817" y="92532"/>
                  </a:lnTo>
                  <a:lnTo>
                    <a:pt x="90817" y="105181"/>
                  </a:lnTo>
                  <a:lnTo>
                    <a:pt x="107480" y="105181"/>
                  </a:lnTo>
                  <a:lnTo>
                    <a:pt x="107480" y="92532"/>
                  </a:lnTo>
                  <a:close/>
                </a:path>
                <a:path w="360044" h="121285">
                  <a:moveTo>
                    <a:pt x="107480" y="68973"/>
                  </a:moveTo>
                  <a:lnTo>
                    <a:pt x="90817" y="68973"/>
                  </a:lnTo>
                  <a:lnTo>
                    <a:pt x="90817" y="81610"/>
                  </a:lnTo>
                  <a:lnTo>
                    <a:pt x="107480" y="81610"/>
                  </a:lnTo>
                  <a:lnTo>
                    <a:pt x="107480" y="68973"/>
                  </a:lnTo>
                  <a:close/>
                </a:path>
                <a:path w="360044" h="121285">
                  <a:moveTo>
                    <a:pt x="107480" y="46558"/>
                  </a:moveTo>
                  <a:lnTo>
                    <a:pt x="90817" y="46558"/>
                  </a:lnTo>
                  <a:lnTo>
                    <a:pt x="90817" y="59207"/>
                  </a:lnTo>
                  <a:lnTo>
                    <a:pt x="107480" y="59207"/>
                  </a:lnTo>
                  <a:lnTo>
                    <a:pt x="107480" y="46558"/>
                  </a:lnTo>
                  <a:close/>
                </a:path>
                <a:path w="360044" h="121285">
                  <a:moveTo>
                    <a:pt x="107480" y="23571"/>
                  </a:moveTo>
                  <a:lnTo>
                    <a:pt x="90817" y="23571"/>
                  </a:lnTo>
                  <a:lnTo>
                    <a:pt x="90817" y="36220"/>
                  </a:lnTo>
                  <a:lnTo>
                    <a:pt x="107480" y="36220"/>
                  </a:lnTo>
                  <a:lnTo>
                    <a:pt x="107480" y="23571"/>
                  </a:lnTo>
                  <a:close/>
                </a:path>
                <a:path w="360044" h="121285">
                  <a:moveTo>
                    <a:pt x="107480" y="0"/>
                  </a:moveTo>
                  <a:lnTo>
                    <a:pt x="90817" y="0"/>
                  </a:lnTo>
                  <a:lnTo>
                    <a:pt x="90817" y="12649"/>
                  </a:lnTo>
                  <a:lnTo>
                    <a:pt x="107480" y="12649"/>
                  </a:lnTo>
                  <a:lnTo>
                    <a:pt x="107480" y="0"/>
                  </a:lnTo>
                  <a:close/>
                </a:path>
                <a:path w="360044" h="121285">
                  <a:moveTo>
                    <a:pt x="131038" y="92532"/>
                  </a:moveTo>
                  <a:lnTo>
                    <a:pt x="114376" y="92532"/>
                  </a:lnTo>
                  <a:lnTo>
                    <a:pt x="114376" y="105181"/>
                  </a:lnTo>
                  <a:lnTo>
                    <a:pt x="131038" y="105181"/>
                  </a:lnTo>
                  <a:lnTo>
                    <a:pt x="131038" y="92532"/>
                  </a:lnTo>
                  <a:close/>
                </a:path>
                <a:path w="360044" h="121285">
                  <a:moveTo>
                    <a:pt x="131038" y="68973"/>
                  </a:moveTo>
                  <a:lnTo>
                    <a:pt x="114376" y="68973"/>
                  </a:lnTo>
                  <a:lnTo>
                    <a:pt x="114376" y="81610"/>
                  </a:lnTo>
                  <a:lnTo>
                    <a:pt x="131038" y="81610"/>
                  </a:lnTo>
                  <a:lnTo>
                    <a:pt x="131038" y="68973"/>
                  </a:lnTo>
                  <a:close/>
                </a:path>
                <a:path w="360044" h="121285">
                  <a:moveTo>
                    <a:pt x="131038" y="46558"/>
                  </a:moveTo>
                  <a:lnTo>
                    <a:pt x="114376" y="46558"/>
                  </a:lnTo>
                  <a:lnTo>
                    <a:pt x="114376" y="59207"/>
                  </a:lnTo>
                  <a:lnTo>
                    <a:pt x="131038" y="59207"/>
                  </a:lnTo>
                  <a:lnTo>
                    <a:pt x="131038" y="46558"/>
                  </a:lnTo>
                  <a:close/>
                </a:path>
                <a:path w="360044" h="121285">
                  <a:moveTo>
                    <a:pt x="131038" y="23571"/>
                  </a:moveTo>
                  <a:lnTo>
                    <a:pt x="114376" y="23571"/>
                  </a:lnTo>
                  <a:lnTo>
                    <a:pt x="114376" y="36220"/>
                  </a:lnTo>
                  <a:lnTo>
                    <a:pt x="131038" y="36220"/>
                  </a:lnTo>
                  <a:lnTo>
                    <a:pt x="131038" y="23571"/>
                  </a:lnTo>
                  <a:close/>
                </a:path>
                <a:path w="360044" h="121285">
                  <a:moveTo>
                    <a:pt x="131038" y="0"/>
                  </a:moveTo>
                  <a:lnTo>
                    <a:pt x="114376" y="0"/>
                  </a:lnTo>
                  <a:lnTo>
                    <a:pt x="114376" y="12649"/>
                  </a:lnTo>
                  <a:lnTo>
                    <a:pt x="131038" y="12649"/>
                  </a:lnTo>
                  <a:lnTo>
                    <a:pt x="131038" y="0"/>
                  </a:lnTo>
                  <a:close/>
                </a:path>
                <a:path w="360044" h="121285">
                  <a:moveTo>
                    <a:pt x="152882" y="92532"/>
                  </a:moveTo>
                  <a:lnTo>
                    <a:pt x="137934" y="92532"/>
                  </a:lnTo>
                  <a:lnTo>
                    <a:pt x="137934" y="105181"/>
                  </a:lnTo>
                  <a:lnTo>
                    <a:pt x="152882" y="105181"/>
                  </a:lnTo>
                  <a:lnTo>
                    <a:pt x="152882" y="92532"/>
                  </a:lnTo>
                  <a:close/>
                </a:path>
                <a:path w="360044" h="121285">
                  <a:moveTo>
                    <a:pt x="152882" y="68973"/>
                  </a:moveTo>
                  <a:lnTo>
                    <a:pt x="137934" y="68973"/>
                  </a:lnTo>
                  <a:lnTo>
                    <a:pt x="137934" y="81610"/>
                  </a:lnTo>
                  <a:lnTo>
                    <a:pt x="152882" y="81610"/>
                  </a:lnTo>
                  <a:lnTo>
                    <a:pt x="152882" y="68973"/>
                  </a:lnTo>
                  <a:close/>
                </a:path>
                <a:path w="360044" h="121285">
                  <a:moveTo>
                    <a:pt x="152882" y="46558"/>
                  </a:moveTo>
                  <a:lnTo>
                    <a:pt x="137934" y="46558"/>
                  </a:lnTo>
                  <a:lnTo>
                    <a:pt x="137934" y="59207"/>
                  </a:lnTo>
                  <a:lnTo>
                    <a:pt x="152882" y="59207"/>
                  </a:lnTo>
                  <a:lnTo>
                    <a:pt x="152882" y="46558"/>
                  </a:lnTo>
                  <a:close/>
                </a:path>
                <a:path w="360044" h="121285">
                  <a:moveTo>
                    <a:pt x="152882" y="23571"/>
                  </a:moveTo>
                  <a:lnTo>
                    <a:pt x="137934" y="23571"/>
                  </a:lnTo>
                  <a:lnTo>
                    <a:pt x="137934" y="36220"/>
                  </a:lnTo>
                  <a:lnTo>
                    <a:pt x="152882" y="36220"/>
                  </a:lnTo>
                  <a:lnTo>
                    <a:pt x="152882" y="23571"/>
                  </a:lnTo>
                  <a:close/>
                </a:path>
                <a:path w="360044" h="121285">
                  <a:moveTo>
                    <a:pt x="176441" y="92532"/>
                  </a:moveTo>
                  <a:lnTo>
                    <a:pt x="159778" y="92532"/>
                  </a:lnTo>
                  <a:lnTo>
                    <a:pt x="159778" y="105181"/>
                  </a:lnTo>
                  <a:lnTo>
                    <a:pt x="176441" y="105181"/>
                  </a:lnTo>
                  <a:lnTo>
                    <a:pt x="176441" y="92532"/>
                  </a:lnTo>
                  <a:close/>
                </a:path>
                <a:path w="360044" h="121285">
                  <a:moveTo>
                    <a:pt x="176441" y="68973"/>
                  </a:moveTo>
                  <a:lnTo>
                    <a:pt x="159778" y="68973"/>
                  </a:lnTo>
                  <a:lnTo>
                    <a:pt x="159778" y="81610"/>
                  </a:lnTo>
                  <a:lnTo>
                    <a:pt x="176441" y="81610"/>
                  </a:lnTo>
                  <a:lnTo>
                    <a:pt x="176441" y="68973"/>
                  </a:lnTo>
                  <a:close/>
                </a:path>
                <a:path w="360044" h="121285">
                  <a:moveTo>
                    <a:pt x="176441" y="46558"/>
                  </a:moveTo>
                  <a:lnTo>
                    <a:pt x="159778" y="46558"/>
                  </a:lnTo>
                  <a:lnTo>
                    <a:pt x="159778" y="59207"/>
                  </a:lnTo>
                  <a:lnTo>
                    <a:pt x="176441" y="59207"/>
                  </a:lnTo>
                  <a:lnTo>
                    <a:pt x="176441" y="46558"/>
                  </a:lnTo>
                  <a:close/>
                </a:path>
                <a:path w="360044" h="121285">
                  <a:moveTo>
                    <a:pt x="176441" y="23571"/>
                  </a:moveTo>
                  <a:lnTo>
                    <a:pt x="159778" y="23571"/>
                  </a:lnTo>
                  <a:lnTo>
                    <a:pt x="159778" y="36220"/>
                  </a:lnTo>
                  <a:lnTo>
                    <a:pt x="176441" y="36220"/>
                  </a:lnTo>
                  <a:lnTo>
                    <a:pt x="176441" y="23571"/>
                  </a:lnTo>
                  <a:close/>
                </a:path>
                <a:path w="360044" h="121285">
                  <a:moveTo>
                    <a:pt x="199999" y="92532"/>
                  </a:moveTo>
                  <a:lnTo>
                    <a:pt x="183337" y="92532"/>
                  </a:lnTo>
                  <a:lnTo>
                    <a:pt x="183337" y="105181"/>
                  </a:lnTo>
                  <a:lnTo>
                    <a:pt x="199999" y="105181"/>
                  </a:lnTo>
                  <a:lnTo>
                    <a:pt x="199999" y="92532"/>
                  </a:lnTo>
                  <a:close/>
                </a:path>
                <a:path w="360044" h="121285">
                  <a:moveTo>
                    <a:pt x="199999" y="68973"/>
                  </a:moveTo>
                  <a:lnTo>
                    <a:pt x="183337" y="68973"/>
                  </a:lnTo>
                  <a:lnTo>
                    <a:pt x="183337" y="81610"/>
                  </a:lnTo>
                  <a:lnTo>
                    <a:pt x="199999" y="81610"/>
                  </a:lnTo>
                  <a:lnTo>
                    <a:pt x="199999" y="68973"/>
                  </a:lnTo>
                  <a:close/>
                </a:path>
                <a:path w="360044" h="121285">
                  <a:moveTo>
                    <a:pt x="199999" y="46558"/>
                  </a:moveTo>
                  <a:lnTo>
                    <a:pt x="183337" y="46558"/>
                  </a:lnTo>
                  <a:lnTo>
                    <a:pt x="183337" y="59207"/>
                  </a:lnTo>
                  <a:lnTo>
                    <a:pt x="199999" y="59207"/>
                  </a:lnTo>
                  <a:lnTo>
                    <a:pt x="199999" y="46558"/>
                  </a:lnTo>
                  <a:close/>
                </a:path>
                <a:path w="360044" h="121285">
                  <a:moveTo>
                    <a:pt x="199999" y="23571"/>
                  </a:moveTo>
                  <a:lnTo>
                    <a:pt x="183337" y="23571"/>
                  </a:lnTo>
                  <a:lnTo>
                    <a:pt x="183337" y="36220"/>
                  </a:lnTo>
                  <a:lnTo>
                    <a:pt x="199999" y="36220"/>
                  </a:lnTo>
                  <a:lnTo>
                    <a:pt x="199999" y="23571"/>
                  </a:lnTo>
                  <a:close/>
                </a:path>
                <a:path w="360044" h="121285">
                  <a:moveTo>
                    <a:pt x="222415" y="92532"/>
                  </a:moveTo>
                  <a:lnTo>
                    <a:pt x="206895" y="92532"/>
                  </a:lnTo>
                  <a:lnTo>
                    <a:pt x="206895" y="105181"/>
                  </a:lnTo>
                  <a:lnTo>
                    <a:pt x="222415" y="105181"/>
                  </a:lnTo>
                  <a:lnTo>
                    <a:pt x="222415" y="92532"/>
                  </a:lnTo>
                  <a:close/>
                </a:path>
                <a:path w="360044" h="121285">
                  <a:moveTo>
                    <a:pt x="222415" y="68973"/>
                  </a:moveTo>
                  <a:lnTo>
                    <a:pt x="206895" y="68973"/>
                  </a:lnTo>
                  <a:lnTo>
                    <a:pt x="206895" y="81610"/>
                  </a:lnTo>
                  <a:lnTo>
                    <a:pt x="222415" y="81610"/>
                  </a:lnTo>
                  <a:lnTo>
                    <a:pt x="222415" y="68973"/>
                  </a:lnTo>
                  <a:close/>
                </a:path>
                <a:path w="360044" h="121285">
                  <a:moveTo>
                    <a:pt x="222415" y="46558"/>
                  </a:moveTo>
                  <a:lnTo>
                    <a:pt x="206895" y="46558"/>
                  </a:lnTo>
                  <a:lnTo>
                    <a:pt x="206895" y="59207"/>
                  </a:lnTo>
                  <a:lnTo>
                    <a:pt x="222415" y="59207"/>
                  </a:lnTo>
                  <a:lnTo>
                    <a:pt x="222415" y="46558"/>
                  </a:lnTo>
                  <a:close/>
                </a:path>
                <a:path w="360044" h="121285">
                  <a:moveTo>
                    <a:pt x="222415" y="23571"/>
                  </a:moveTo>
                  <a:lnTo>
                    <a:pt x="206895" y="23571"/>
                  </a:lnTo>
                  <a:lnTo>
                    <a:pt x="206895" y="36220"/>
                  </a:lnTo>
                  <a:lnTo>
                    <a:pt x="222415" y="36220"/>
                  </a:lnTo>
                  <a:lnTo>
                    <a:pt x="222415" y="23571"/>
                  </a:lnTo>
                  <a:close/>
                </a:path>
                <a:path w="360044" h="121285">
                  <a:moveTo>
                    <a:pt x="245414" y="92532"/>
                  </a:moveTo>
                  <a:lnTo>
                    <a:pt x="228739" y="92532"/>
                  </a:lnTo>
                  <a:lnTo>
                    <a:pt x="228739" y="105181"/>
                  </a:lnTo>
                  <a:lnTo>
                    <a:pt x="245414" y="105181"/>
                  </a:lnTo>
                  <a:lnTo>
                    <a:pt x="245414" y="92532"/>
                  </a:lnTo>
                  <a:close/>
                </a:path>
                <a:path w="360044" h="121285">
                  <a:moveTo>
                    <a:pt x="245414" y="68973"/>
                  </a:moveTo>
                  <a:lnTo>
                    <a:pt x="228739" y="68973"/>
                  </a:lnTo>
                  <a:lnTo>
                    <a:pt x="228739" y="81610"/>
                  </a:lnTo>
                  <a:lnTo>
                    <a:pt x="245414" y="81610"/>
                  </a:lnTo>
                  <a:lnTo>
                    <a:pt x="245414" y="68973"/>
                  </a:lnTo>
                  <a:close/>
                </a:path>
                <a:path w="360044" h="121285">
                  <a:moveTo>
                    <a:pt x="245414" y="46558"/>
                  </a:moveTo>
                  <a:lnTo>
                    <a:pt x="228739" y="46558"/>
                  </a:lnTo>
                  <a:lnTo>
                    <a:pt x="228739" y="59207"/>
                  </a:lnTo>
                  <a:lnTo>
                    <a:pt x="245414" y="59207"/>
                  </a:lnTo>
                  <a:lnTo>
                    <a:pt x="245414" y="46558"/>
                  </a:lnTo>
                  <a:close/>
                </a:path>
                <a:path w="360044" h="121285">
                  <a:moveTo>
                    <a:pt x="245414" y="23571"/>
                  </a:moveTo>
                  <a:lnTo>
                    <a:pt x="228739" y="23571"/>
                  </a:lnTo>
                  <a:lnTo>
                    <a:pt x="228739" y="36220"/>
                  </a:lnTo>
                  <a:lnTo>
                    <a:pt x="245414" y="36220"/>
                  </a:lnTo>
                  <a:lnTo>
                    <a:pt x="245414" y="23571"/>
                  </a:lnTo>
                  <a:close/>
                </a:path>
                <a:path w="360044" h="121285">
                  <a:moveTo>
                    <a:pt x="268973" y="92532"/>
                  </a:moveTo>
                  <a:lnTo>
                    <a:pt x="252310" y="92532"/>
                  </a:lnTo>
                  <a:lnTo>
                    <a:pt x="252310" y="105181"/>
                  </a:lnTo>
                  <a:lnTo>
                    <a:pt x="268973" y="105181"/>
                  </a:lnTo>
                  <a:lnTo>
                    <a:pt x="268973" y="92532"/>
                  </a:lnTo>
                  <a:close/>
                </a:path>
                <a:path w="360044" h="121285">
                  <a:moveTo>
                    <a:pt x="268973" y="68973"/>
                  </a:moveTo>
                  <a:lnTo>
                    <a:pt x="252310" y="68973"/>
                  </a:lnTo>
                  <a:lnTo>
                    <a:pt x="252310" y="81610"/>
                  </a:lnTo>
                  <a:lnTo>
                    <a:pt x="268973" y="81610"/>
                  </a:lnTo>
                  <a:lnTo>
                    <a:pt x="268973" y="68973"/>
                  </a:lnTo>
                  <a:close/>
                </a:path>
                <a:path w="360044" h="121285">
                  <a:moveTo>
                    <a:pt x="268973" y="46558"/>
                  </a:moveTo>
                  <a:lnTo>
                    <a:pt x="252310" y="46558"/>
                  </a:lnTo>
                  <a:lnTo>
                    <a:pt x="252310" y="59207"/>
                  </a:lnTo>
                  <a:lnTo>
                    <a:pt x="268973" y="59207"/>
                  </a:lnTo>
                  <a:lnTo>
                    <a:pt x="268973" y="46558"/>
                  </a:lnTo>
                  <a:close/>
                </a:path>
                <a:path w="360044" h="121285">
                  <a:moveTo>
                    <a:pt x="268973" y="23571"/>
                  </a:moveTo>
                  <a:lnTo>
                    <a:pt x="252310" y="23571"/>
                  </a:lnTo>
                  <a:lnTo>
                    <a:pt x="252310" y="36220"/>
                  </a:lnTo>
                  <a:lnTo>
                    <a:pt x="268973" y="36220"/>
                  </a:lnTo>
                  <a:lnTo>
                    <a:pt x="268973" y="23571"/>
                  </a:lnTo>
                  <a:close/>
                </a:path>
                <a:path w="360044" h="121285">
                  <a:moveTo>
                    <a:pt x="290804" y="92532"/>
                  </a:moveTo>
                  <a:lnTo>
                    <a:pt x="275869" y="92532"/>
                  </a:lnTo>
                  <a:lnTo>
                    <a:pt x="275869" y="105181"/>
                  </a:lnTo>
                  <a:lnTo>
                    <a:pt x="290804" y="105181"/>
                  </a:lnTo>
                  <a:lnTo>
                    <a:pt x="290804" y="92532"/>
                  </a:lnTo>
                  <a:close/>
                </a:path>
                <a:path w="360044" h="121285">
                  <a:moveTo>
                    <a:pt x="290804" y="68973"/>
                  </a:moveTo>
                  <a:lnTo>
                    <a:pt x="275869" y="68973"/>
                  </a:lnTo>
                  <a:lnTo>
                    <a:pt x="275869" y="81610"/>
                  </a:lnTo>
                  <a:lnTo>
                    <a:pt x="290804" y="81610"/>
                  </a:lnTo>
                  <a:lnTo>
                    <a:pt x="290804" y="68973"/>
                  </a:lnTo>
                  <a:close/>
                </a:path>
                <a:path w="360044" h="121285">
                  <a:moveTo>
                    <a:pt x="290804" y="46558"/>
                  </a:moveTo>
                  <a:lnTo>
                    <a:pt x="275869" y="46558"/>
                  </a:lnTo>
                  <a:lnTo>
                    <a:pt x="275869" y="59207"/>
                  </a:lnTo>
                  <a:lnTo>
                    <a:pt x="290804" y="59207"/>
                  </a:lnTo>
                  <a:lnTo>
                    <a:pt x="290804" y="46558"/>
                  </a:lnTo>
                  <a:close/>
                </a:path>
                <a:path w="360044" h="121285">
                  <a:moveTo>
                    <a:pt x="290804" y="23571"/>
                  </a:moveTo>
                  <a:lnTo>
                    <a:pt x="275869" y="23571"/>
                  </a:lnTo>
                  <a:lnTo>
                    <a:pt x="275869" y="36220"/>
                  </a:lnTo>
                  <a:lnTo>
                    <a:pt x="290804" y="36220"/>
                  </a:lnTo>
                  <a:lnTo>
                    <a:pt x="290804" y="23571"/>
                  </a:lnTo>
                  <a:close/>
                </a:path>
                <a:path w="360044" h="121285">
                  <a:moveTo>
                    <a:pt x="314375" y="92532"/>
                  </a:moveTo>
                  <a:lnTo>
                    <a:pt x="297713" y="92532"/>
                  </a:lnTo>
                  <a:lnTo>
                    <a:pt x="297713" y="105181"/>
                  </a:lnTo>
                  <a:lnTo>
                    <a:pt x="314375" y="105181"/>
                  </a:lnTo>
                  <a:lnTo>
                    <a:pt x="314375" y="92532"/>
                  </a:lnTo>
                  <a:close/>
                </a:path>
                <a:path w="360044" h="121285">
                  <a:moveTo>
                    <a:pt x="314375" y="68973"/>
                  </a:moveTo>
                  <a:lnTo>
                    <a:pt x="297713" y="68973"/>
                  </a:lnTo>
                  <a:lnTo>
                    <a:pt x="297713" y="81610"/>
                  </a:lnTo>
                  <a:lnTo>
                    <a:pt x="314375" y="81610"/>
                  </a:lnTo>
                  <a:lnTo>
                    <a:pt x="314375" y="68973"/>
                  </a:lnTo>
                  <a:close/>
                </a:path>
                <a:path w="360044" h="121285">
                  <a:moveTo>
                    <a:pt x="314375" y="46558"/>
                  </a:moveTo>
                  <a:lnTo>
                    <a:pt x="297713" y="46558"/>
                  </a:lnTo>
                  <a:lnTo>
                    <a:pt x="297713" y="59207"/>
                  </a:lnTo>
                  <a:lnTo>
                    <a:pt x="314375" y="59207"/>
                  </a:lnTo>
                  <a:lnTo>
                    <a:pt x="314375" y="46558"/>
                  </a:lnTo>
                  <a:close/>
                </a:path>
                <a:path w="360044" h="121285">
                  <a:moveTo>
                    <a:pt x="314375" y="23571"/>
                  </a:moveTo>
                  <a:lnTo>
                    <a:pt x="297713" y="23571"/>
                  </a:lnTo>
                  <a:lnTo>
                    <a:pt x="297713" y="36220"/>
                  </a:lnTo>
                  <a:lnTo>
                    <a:pt x="314375" y="36220"/>
                  </a:lnTo>
                  <a:lnTo>
                    <a:pt x="314375" y="23571"/>
                  </a:lnTo>
                  <a:close/>
                </a:path>
                <a:path w="360044" h="121285">
                  <a:moveTo>
                    <a:pt x="337947" y="92532"/>
                  </a:moveTo>
                  <a:lnTo>
                    <a:pt x="321271" y="92532"/>
                  </a:lnTo>
                  <a:lnTo>
                    <a:pt x="321271" y="105181"/>
                  </a:lnTo>
                  <a:lnTo>
                    <a:pt x="337947" y="105181"/>
                  </a:lnTo>
                  <a:lnTo>
                    <a:pt x="337947" y="92532"/>
                  </a:lnTo>
                  <a:close/>
                </a:path>
                <a:path w="360044" h="121285">
                  <a:moveTo>
                    <a:pt x="337947" y="68973"/>
                  </a:moveTo>
                  <a:lnTo>
                    <a:pt x="321271" y="68973"/>
                  </a:lnTo>
                  <a:lnTo>
                    <a:pt x="321271" y="81610"/>
                  </a:lnTo>
                  <a:lnTo>
                    <a:pt x="337947" y="81610"/>
                  </a:lnTo>
                  <a:lnTo>
                    <a:pt x="337947" y="68973"/>
                  </a:lnTo>
                  <a:close/>
                </a:path>
                <a:path w="360044" h="121285">
                  <a:moveTo>
                    <a:pt x="337947" y="46558"/>
                  </a:moveTo>
                  <a:lnTo>
                    <a:pt x="321271" y="46558"/>
                  </a:lnTo>
                  <a:lnTo>
                    <a:pt x="321271" y="59207"/>
                  </a:lnTo>
                  <a:lnTo>
                    <a:pt x="337947" y="59207"/>
                  </a:lnTo>
                  <a:lnTo>
                    <a:pt x="337947" y="46558"/>
                  </a:lnTo>
                  <a:close/>
                </a:path>
                <a:path w="360044" h="121285">
                  <a:moveTo>
                    <a:pt x="337947" y="23571"/>
                  </a:moveTo>
                  <a:lnTo>
                    <a:pt x="321271" y="23571"/>
                  </a:lnTo>
                  <a:lnTo>
                    <a:pt x="321271" y="36220"/>
                  </a:lnTo>
                  <a:lnTo>
                    <a:pt x="337947" y="36220"/>
                  </a:lnTo>
                  <a:lnTo>
                    <a:pt x="337947" y="23571"/>
                  </a:lnTo>
                  <a:close/>
                </a:path>
                <a:path w="360044" h="121285">
                  <a:moveTo>
                    <a:pt x="359778" y="114376"/>
                  </a:moveTo>
                  <a:lnTo>
                    <a:pt x="344843" y="114376"/>
                  </a:lnTo>
                  <a:lnTo>
                    <a:pt x="344843" y="120688"/>
                  </a:lnTo>
                  <a:lnTo>
                    <a:pt x="359778" y="120688"/>
                  </a:lnTo>
                  <a:lnTo>
                    <a:pt x="359778" y="114376"/>
                  </a:lnTo>
                  <a:close/>
                </a:path>
                <a:path w="360044" h="121285">
                  <a:moveTo>
                    <a:pt x="359778" y="92532"/>
                  </a:moveTo>
                  <a:lnTo>
                    <a:pt x="344843" y="92532"/>
                  </a:lnTo>
                  <a:lnTo>
                    <a:pt x="344843" y="105181"/>
                  </a:lnTo>
                  <a:lnTo>
                    <a:pt x="359778" y="105181"/>
                  </a:lnTo>
                  <a:lnTo>
                    <a:pt x="359778" y="92532"/>
                  </a:lnTo>
                  <a:close/>
                </a:path>
                <a:path w="360044" h="121285">
                  <a:moveTo>
                    <a:pt x="359778" y="68973"/>
                  </a:moveTo>
                  <a:lnTo>
                    <a:pt x="344843" y="68973"/>
                  </a:lnTo>
                  <a:lnTo>
                    <a:pt x="344843" y="81610"/>
                  </a:lnTo>
                  <a:lnTo>
                    <a:pt x="359778" y="81610"/>
                  </a:lnTo>
                  <a:lnTo>
                    <a:pt x="359778" y="68973"/>
                  </a:lnTo>
                  <a:close/>
                </a:path>
                <a:path w="360044" h="121285">
                  <a:moveTo>
                    <a:pt x="359778" y="46558"/>
                  </a:moveTo>
                  <a:lnTo>
                    <a:pt x="344843" y="46558"/>
                  </a:lnTo>
                  <a:lnTo>
                    <a:pt x="344843" y="59207"/>
                  </a:lnTo>
                  <a:lnTo>
                    <a:pt x="359778" y="59207"/>
                  </a:lnTo>
                  <a:lnTo>
                    <a:pt x="359778" y="46558"/>
                  </a:lnTo>
                  <a:close/>
                </a:path>
                <a:path w="360044" h="121285">
                  <a:moveTo>
                    <a:pt x="359778" y="23571"/>
                  </a:moveTo>
                  <a:lnTo>
                    <a:pt x="344843" y="23571"/>
                  </a:lnTo>
                  <a:lnTo>
                    <a:pt x="344843" y="36220"/>
                  </a:lnTo>
                  <a:lnTo>
                    <a:pt x="359778" y="36220"/>
                  </a:lnTo>
                  <a:lnTo>
                    <a:pt x="359778" y="235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00989" y="4958676"/>
              <a:ext cx="758825" cy="358140"/>
            </a:xfrm>
            <a:custGeom>
              <a:avLst/>
              <a:gdLst/>
              <a:ahLst/>
              <a:cxnLst/>
              <a:rect l="l" t="t" r="r" b="b"/>
              <a:pathLst>
                <a:path w="758825" h="358139">
                  <a:moveTo>
                    <a:pt x="334492" y="121920"/>
                  </a:moveTo>
                  <a:lnTo>
                    <a:pt x="317830" y="121920"/>
                  </a:lnTo>
                  <a:lnTo>
                    <a:pt x="317830" y="134569"/>
                  </a:lnTo>
                  <a:lnTo>
                    <a:pt x="334492" y="134569"/>
                  </a:lnTo>
                  <a:lnTo>
                    <a:pt x="334492" y="121920"/>
                  </a:lnTo>
                  <a:close/>
                </a:path>
                <a:path w="758825" h="358139">
                  <a:moveTo>
                    <a:pt x="356336" y="121920"/>
                  </a:moveTo>
                  <a:lnTo>
                    <a:pt x="341388" y="121920"/>
                  </a:lnTo>
                  <a:lnTo>
                    <a:pt x="341388" y="134569"/>
                  </a:lnTo>
                  <a:lnTo>
                    <a:pt x="356336" y="134569"/>
                  </a:lnTo>
                  <a:lnTo>
                    <a:pt x="356336" y="121920"/>
                  </a:lnTo>
                  <a:close/>
                </a:path>
                <a:path w="758825" h="358139">
                  <a:moveTo>
                    <a:pt x="379895" y="121920"/>
                  </a:moveTo>
                  <a:lnTo>
                    <a:pt x="363232" y="121920"/>
                  </a:lnTo>
                  <a:lnTo>
                    <a:pt x="363232" y="134569"/>
                  </a:lnTo>
                  <a:lnTo>
                    <a:pt x="379895" y="134569"/>
                  </a:lnTo>
                  <a:lnTo>
                    <a:pt x="379895" y="121920"/>
                  </a:lnTo>
                  <a:close/>
                </a:path>
                <a:path w="758825" h="358139">
                  <a:moveTo>
                    <a:pt x="403453" y="121920"/>
                  </a:moveTo>
                  <a:lnTo>
                    <a:pt x="386791" y="121920"/>
                  </a:lnTo>
                  <a:lnTo>
                    <a:pt x="386791" y="134569"/>
                  </a:lnTo>
                  <a:lnTo>
                    <a:pt x="403453" y="134569"/>
                  </a:lnTo>
                  <a:lnTo>
                    <a:pt x="403453" y="121920"/>
                  </a:lnTo>
                  <a:close/>
                </a:path>
                <a:path w="758825" h="358139">
                  <a:moveTo>
                    <a:pt x="425869" y="121920"/>
                  </a:moveTo>
                  <a:lnTo>
                    <a:pt x="410349" y="121920"/>
                  </a:lnTo>
                  <a:lnTo>
                    <a:pt x="410349" y="134569"/>
                  </a:lnTo>
                  <a:lnTo>
                    <a:pt x="425869" y="134569"/>
                  </a:lnTo>
                  <a:lnTo>
                    <a:pt x="425869" y="121920"/>
                  </a:lnTo>
                  <a:close/>
                </a:path>
                <a:path w="758825" h="358139">
                  <a:moveTo>
                    <a:pt x="448868" y="121920"/>
                  </a:moveTo>
                  <a:lnTo>
                    <a:pt x="432193" y="121920"/>
                  </a:lnTo>
                  <a:lnTo>
                    <a:pt x="432193" y="134569"/>
                  </a:lnTo>
                  <a:lnTo>
                    <a:pt x="448868" y="134569"/>
                  </a:lnTo>
                  <a:lnTo>
                    <a:pt x="448868" y="121920"/>
                  </a:lnTo>
                  <a:close/>
                </a:path>
                <a:path w="758825" h="358139">
                  <a:moveTo>
                    <a:pt x="472427" y="121920"/>
                  </a:moveTo>
                  <a:lnTo>
                    <a:pt x="455764" y="121920"/>
                  </a:lnTo>
                  <a:lnTo>
                    <a:pt x="455764" y="134569"/>
                  </a:lnTo>
                  <a:lnTo>
                    <a:pt x="472427" y="134569"/>
                  </a:lnTo>
                  <a:lnTo>
                    <a:pt x="472427" y="121920"/>
                  </a:lnTo>
                  <a:close/>
                </a:path>
                <a:path w="758825" h="358139">
                  <a:moveTo>
                    <a:pt x="494258" y="121920"/>
                  </a:moveTo>
                  <a:lnTo>
                    <a:pt x="479323" y="121920"/>
                  </a:lnTo>
                  <a:lnTo>
                    <a:pt x="479323" y="134569"/>
                  </a:lnTo>
                  <a:lnTo>
                    <a:pt x="494258" y="134569"/>
                  </a:lnTo>
                  <a:lnTo>
                    <a:pt x="494258" y="121920"/>
                  </a:lnTo>
                  <a:close/>
                </a:path>
                <a:path w="758825" h="358139">
                  <a:moveTo>
                    <a:pt x="517829" y="121920"/>
                  </a:moveTo>
                  <a:lnTo>
                    <a:pt x="501167" y="121920"/>
                  </a:lnTo>
                  <a:lnTo>
                    <a:pt x="501167" y="134569"/>
                  </a:lnTo>
                  <a:lnTo>
                    <a:pt x="517829" y="134569"/>
                  </a:lnTo>
                  <a:lnTo>
                    <a:pt x="517829" y="121920"/>
                  </a:lnTo>
                  <a:close/>
                </a:path>
                <a:path w="758825" h="358139">
                  <a:moveTo>
                    <a:pt x="541401" y="121920"/>
                  </a:moveTo>
                  <a:lnTo>
                    <a:pt x="524725" y="121920"/>
                  </a:lnTo>
                  <a:lnTo>
                    <a:pt x="524725" y="134569"/>
                  </a:lnTo>
                  <a:lnTo>
                    <a:pt x="541401" y="134569"/>
                  </a:lnTo>
                  <a:lnTo>
                    <a:pt x="541401" y="121920"/>
                  </a:lnTo>
                  <a:close/>
                </a:path>
                <a:path w="758825" h="358139">
                  <a:moveTo>
                    <a:pt x="563232" y="121920"/>
                  </a:moveTo>
                  <a:lnTo>
                    <a:pt x="548297" y="121920"/>
                  </a:lnTo>
                  <a:lnTo>
                    <a:pt x="548297" y="134569"/>
                  </a:lnTo>
                  <a:lnTo>
                    <a:pt x="563232" y="134569"/>
                  </a:lnTo>
                  <a:lnTo>
                    <a:pt x="563232" y="121920"/>
                  </a:lnTo>
                  <a:close/>
                </a:path>
                <a:path w="758825" h="358139">
                  <a:moveTo>
                    <a:pt x="758634" y="347980"/>
                  </a:moveTo>
                  <a:lnTo>
                    <a:pt x="731621" y="346710"/>
                  </a:lnTo>
                  <a:lnTo>
                    <a:pt x="731621" y="248920"/>
                  </a:lnTo>
                  <a:lnTo>
                    <a:pt x="731621" y="242570"/>
                  </a:lnTo>
                  <a:lnTo>
                    <a:pt x="731621" y="237490"/>
                  </a:lnTo>
                  <a:lnTo>
                    <a:pt x="724738" y="237490"/>
                  </a:lnTo>
                  <a:lnTo>
                    <a:pt x="724738" y="242570"/>
                  </a:lnTo>
                  <a:lnTo>
                    <a:pt x="724738" y="248920"/>
                  </a:lnTo>
                  <a:lnTo>
                    <a:pt x="724738" y="346710"/>
                  </a:lnTo>
                  <a:lnTo>
                    <a:pt x="713816" y="346710"/>
                  </a:lnTo>
                  <a:lnTo>
                    <a:pt x="713816" y="266700"/>
                  </a:lnTo>
                  <a:lnTo>
                    <a:pt x="706907" y="266700"/>
                  </a:lnTo>
                  <a:lnTo>
                    <a:pt x="706907" y="346710"/>
                  </a:lnTo>
                  <a:lnTo>
                    <a:pt x="695998" y="346710"/>
                  </a:lnTo>
                  <a:lnTo>
                    <a:pt x="695998" y="260350"/>
                  </a:lnTo>
                  <a:lnTo>
                    <a:pt x="702881" y="260350"/>
                  </a:lnTo>
                  <a:lnTo>
                    <a:pt x="702881" y="254000"/>
                  </a:lnTo>
                  <a:lnTo>
                    <a:pt x="668401" y="254000"/>
                  </a:lnTo>
                  <a:lnTo>
                    <a:pt x="668401" y="260350"/>
                  </a:lnTo>
                  <a:lnTo>
                    <a:pt x="674154" y="260350"/>
                  </a:lnTo>
                  <a:lnTo>
                    <a:pt x="674154" y="346710"/>
                  </a:lnTo>
                  <a:lnTo>
                    <a:pt x="663232" y="346710"/>
                  </a:lnTo>
                  <a:lnTo>
                    <a:pt x="663232" y="266700"/>
                  </a:lnTo>
                  <a:lnTo>
                    <a:pt x="655764" y="266700"/>
                  </a:lnTo>
                  <a:lnTo>
                    <a:pt x="655764" y="346710"/>
                  </a:lnTo>
                  <a:lnTo>
                    <a:pt x="644842" y="346710"/>
                  </a:lnTo>
                  <a:lnTo>
                    <a:pt x="644842" y="266700"/>
                  </a:lnTo>
                  <a:lnTo>
                    <a:pt x="644842" y="261620"/>
                  </a:lnTo>
                  <a:lnTo>
                    <a:pt x="644842" y="259080"/>
                  </a:lnTo>
                  <a:lnTo>
                    <a:pt x="644842" y="248920"/>
                  </a:lnTo>
                  <a:lnTo>
                    <a:pt x="724738" y="248920"/>
                  </a:lnTo>
                  <a:lnTo>
                    <a:pt x="724738" y="242570"/>
                  </a:lnTo>
                  <a:lnTo>
                    <a:pt x="702881" y="242570"/>
                  </a:lnTo>
                  <a:lnTo>
                    <a:pt x="702881" y="237490"/>
                  </a:lnTo>
                  <a:lnTo>
                    <a:pt x="668401" y="237490"/>
                  </a:lnTo>
                  <a:lnTo>
                    <a:pt x="668401" y="242570"/>
                  </a:lnTo>
                  <a:lnTo>
                    <a:pt x="644842" y="242570"/>
                  </a:lnTo>
                  <a:lnTo>
                    <a:pt x="644842" y="237490"/>
                  </a:lnTo>
                  <a:lnTo>
                    <a:pt x="639673" y="237490"/>
                  </a:lnTo>
                  <a:lnTo>
                    <a:pt x="639673" y="248920"/>
                  </a:lnTo>
                  <a:lnTo>
                    <a:pt x="621855" y="259080"/>
                  </a:lnTo>
                  <a:lnTo>
                    <a:pt x="621271" y="259080"/>
                  </a:lnTo>
                  <a:lnTo>
                    <a:pt x="621271" y="266700"/>
                  </a:lnTo>
                  <a:lnTo>
                    <a:pt x="621271" y="346710"/>
                  </a:lnTo>
                  <a:lnTo>
                    <a:pt x="151155" y="346710"/>
                  </a:lnTo>
                  <a:lnTo>
                    <a:pt x="151155" y="266700"/>
                  </a:lnTo>
                  <a:lnTo>
                    <a:pt x="621271" y="266700"/>
                  </a:lnTo>
                  <a:lnTo>
                    <a:pt x="621271" y="259080"/>
                  </a:lnTo>
                  <a:lnTo>
                    <a:pt x="581621" y="259080"/>
                  </a:lnTo>
                  <a:lnTo>
                    <a:pt x="581621" y="115570"/>
                  </a:lnTo>
                  <a:lnTo>
                    <a:pt x="587375" y="115570"/>
                  </a:lnTo>
                  <a:lnTo>
                    <a:pt x="587375" y="95250"/>
                  </a:lnTo>
                  <a:lnTo>
                    <a:pt x="587375" y="90170"/>
                  </a:lnTo>
                  <a:lnTo>
                    <a:pt x="587375" y="82550"/>
                  </a:lnTo>
                  <a:lnTo>
                    <a:pt x="587375" y="81280"/>
                  </a:lnTo>
                  <a:lnTo>
                    <a:pt x="581621" y="81280"/>
                  </a:lnTo>
                  <a:lnTo>
                    <a:pt x="581621" y="74930"/>
                  </a:lnTo>
                  <a:lnTo>
                    <a:pt x="581050" y="74930"/>
                  </a:lnTo>
                  <a:lnTo>
                    <a:pt x="581050" y="95250"/>
                  </a:lnTo>
                  <a:lnTo>
                    <a:pt x="581050" y="116840"/>
                  </a:lnTo>
                  <a:lnTo>
                    <a:pt x="575881" y="116840"/>
                  </a:lnTo>
                  <a:lnTo>
                    <a:pt x="575881" y="261620"/>
                  </a:lnTo>
                  <a:lnTo>
                    <a:pt x="563232" y="261620"/>
                  </a:lnTo>
                  <a:lnTo>
                    <a:pt x="563232" y="250190"/>
                  </a:lnTo>
                  <a:lnTo>
                    <a:pt x="548297" y="250190"/>
                  </a:lnTo>
                  <a:lnTo>
                    <a:pt x="548297" y="261620"/>
                  </a:lnTo>
                  <a:lnTo>
                    <a:pt x="541401" y="261620"/>
                  </a:lnTo>
                  <a:lnTo>
                    <a:pt x="541401" y="250190"/>
                  </a:lnTo>
                  <a:lnTo>
                    <a:pt x="524725" y="250190"/>
                  </a:lnTo>
                  <a:lnTo>
                    <a:pt x="524725" y="261620"/>
                  </a:lnTo>
                  <a:lnTo>
                    <a:pt x="517829" y="261620"/>
                  </a:lnTo>
                  <a:lnTo>
                    <a:pt x="517829" y="250190"/>
                  </a:lnTo>
                  <a:lnTo>
                    <a:pt x="501167" y="250190"/>
                  </a:lnTo>
                  <a:lnTo>
                    <a:pt x="501167" y="261620"/>
                  </a:lnTo>
                  <a:lnTo>
                    <a:pt x="494271" y="261620"/>
                  </a:lnTo>
                  <a:lnTo>
                    <a:pt x="494271" y="250190"/>
                  </a:lnTo>
                  <a:lnTo>
                    <a:pt x="479323" y="250190"/>
                  </a:lnTo>
                  <a:lnTo>
                    <a:pt x="479323" y="261620"/>
                  </a:lnTo>
                  <a:lnTo>
                    <a:pt x="472427" y="261620"/>
                  </a:lnTo>
                  <a:lnTo>
                    <a:pt x="472427" y="250190"/>
                  </a:lnTo>
                  <a:lnTo>
                    <a:pt x="455764" y="250190"/>
                  </a:lnTo>
                  <a:lnTo>
                    <a:pt x="455764" y="261620"/>
                  </a:lnTo>
                  <a:lnTo>
                    <a:pt x="448868" y="261620"/>
                  </a:lnTo>
                  <a:lnTo>
                    <a:pt x="448868" y="250190"/>
                  </a:lnTo>
                  <a:lnTo>
                    <a:pt x="432193" y="250190"/>
                  </a:lnTo>
                  <a:lnTo>
                    <a:pt x="432193" y="261620"/>
                  </a:lnTo>
                  <a:lnTo>
                    <a:pt x="425297" y="261620"/>
                  </a:lnTo>
                  <a:lnTo>
                    <a:pt x="425297" y="250190"/>
                  </a:lnTo>
                  <a:lnTo>
                    <a:pt x="410349" y="250190"/>
                  </a:lnTo>
                  <a:lnTo>
                    <a:pt x="410349" y="261620"/>
                  </a:lnTo>
                  <a:lnTo>
                    <a:pt x="403466" y="261620"/>
                  </a:lnTo>
                  <a:lnTo>
                    <a:pt x="403466" y="250190"/>
                  </a:lnTo>
                  <a:lnTo>
                    <a:pt x="386791" y="250190"/>
                  </a:lnTo>
                  <a:lnTo>
                    <a:pt x="386791" y="261620"/>
                  </a:lnTo>
                  <a:lnTo>
                    <a:pt x="379895" y="261620"/>
                  </a:lnTo>
                  <a:lnTo>
                    <a:pt x="379895" y="250190"/>
                  </a:lnTo>
                  <a:lnTo>
                    <a:pt x="363232" y="250190"/>
                  </a:lnTo>
                  <a:lnTo>
                    <a:pt x="363232" y="261620"/>
                  </a:lnTo>
                  <a:lnTo>
                    <a:pt x="356336" y="261620"/>
                  </a:lnTo>
                  <a:lnTo>
                    <a:pt x="356336" y="250190"/>
                  </a:lnTo>
                  <a:lnTo>
                    <a:pt x="341388" y="250190"/>
                  </a:lnTo>
                  <a:lnTo>
                    <a:pt x="341388" y="261620"/>
                  </a:lnTo>
                  <a:lnTo>
                    <a:pt x="334492" y="261620"/>
                  </a:lnTo>
                  <a:lnTo>
                    <a:pt x="334492" y="250190"/>
                  </a:lnTo>
                  <a:lnTo>
                    <a:pt x="317830" y="250190"/>
                  </a:lnTo>
                  <a:lnTo>
                    <a:pt x="317830" y="261620"/>
                  </a:lnTo>
                  <a:lnTo>
                    <a:pt x="310934" y="261620"/>
                  </a:lnTo>
                  <a:lnTo>
                    <a:pt x="310934" y="250190"/>
                  </a:lnTo>
                  <a:lnTo>
                    <a:pt x="294271" y="250190"/>
                  </a:lnTo>
                  <a:lnTo>
                    <a:pt x="294271" y="261620"/>
                  </a:lnTo>
                  <a:lnTo>
                    <a:pt x="287362" y="261620"/>
                  </a:lnTo>
                  <a:lnTo>
                    <a:pt x="287362" y="250190"/>
                  </a:lnTo>
                  <a:lnTo>
                    <a:pt x="272427" y="250190"/>
                  </a:lnTo>
                  <a:lnTo>
                    <a:pt x="272427" y="261620"/>
                  </a:lnTo>
                  <a:lnTo>
                    <a:pt x="265531" y="261620"/>
                  </a:lnTo>
                  <a:lnTo>
                    <a:pt x="265531" y="250190"/>
                  </a:lnTo>
                  <a:lnTo>
                    <a:pt x="248856" y="250190"/>
                  </a:lnTo>
                  <a:lnTo>
                    <a:pt x="248856" y="261620"/>
                  </a:lnTo>
                  <a:lnTo>
                    <a:pt x="241960" y="261620"/>
                  </a:lnTo>
                  <a:lnTo>
                    <a:pt x="241960" y="250190"/>
                  </a:lnTo>
                  <a:lnTo>
                    <a:pt x="225298" y="250190"/>
                  </a:lnTo>
                  <a:lnTo>
                    <a:pt x="225298" y="261620"/>
                  </a:lnTo>
                  <a:lnTo>
                    <a:pt x="218401" y="261620"/>
                  </a:lnTo>
                  <a:lnTo>
                    <a:pt x="218401" y="250190"/>
                  </a:lnTo>
                  <a:lnTo>
                    <a:pt x="203454" y="250190"/>
                  </a:lnTo>
                  <a:lnTo>
                    <a:pt x="203454" y="261620"/>
                  </a:lnTo>
                  <a:lnTo>
                    <a:pt x="190817" y="261620"/>
                  </a:lnTo>
                  <a:lnTo>
                    <a:pt x="190817" y="116840"/>
                  </a:lnTo>
                  <a:lnTo>
                    <a:pt x="185635" y="116840"/>
                  </a:lnTo>
                  <a:lnTo>
                    <a:pt x="185635" y="95250"/>
                  </a:lnTo>
                  <a:lnTo>
                    <a:pt x="190817" y="95250"/>
                  </a:lnTo>
                  <a:lnTo>
                    <a:pt x="190817" y="113030"/>
                  </a:lnTo>
                  <a:lnTo>
                    <a:pt x="196557" y="113030"/>
                  </a:lnTo>
                  <a:lnTo>
                    <a:pt x="196557" y="95250"/>
                  </a:lnTo>
                  <a:lnTo>
                    <a:pt x="202311" y="95250"/>
                  </a:lnTo>
                  <a:lnTo>
                    <a:pt x="202311" y="113030"/>
                  </a:lnTo>
                  <a:lnTo>
                    <a:pt x="209207" y="113030"/>
                  </a:lnTo>
                  <a:lnTo>
                    <a:pt x="209207" y="95250"/>
                  </a:lnTo>
                  <a:lnTo>
                    <a:pt x="213233" y="95250"/>
                  </a:lnTo>
                  <a:lnTo>
                    <a:pt x="213233" y="113030"/>
                  </a:lnTo>
                  <a:lnTo>
                    <a:pt x="220129" y="113030"/>
                  </a:lnTo>
                  <a:lnTo>
                    <a:pt x="220129" y="95250"/>
                  </a:lnTo>
                  <a:lnTo>
                    <a:pt x="224142" y="95250"/>
                  </a:lnTo>
                  <a:lnTo>
                    <a:pt x="224142" y="113030"/>
                  </a:lnTo>
                  <a:lnTo>
                    <a:pt x="231038" y="113030"/>
                  </a:lnTo>
                  <a:lnTo>
                    <a:pt x="231038" y="95250"/>
                  </a:lnTo>
                  <a:lnTo>
                    <a:pt x="236791" y="95250"/>
                  </a:lnTo>
                  <a:lnTo>
                    <a:pt x="236791" y="113030"/>
                  </a:lnTo>
                  <a:lnTo>
                    <a:pt x="243687" y="113030"/>
                  </a:lnTo>
                  <a:lnTo>
                    <a:pt x="243687" y="95250"/>
                  </a:lnTo>
                  <a:lnTo>
                    <a:pt x="247713" y="95250"/>
                  </a:lnTo>
                  <a:lnTo>
                    <a:pt x="247713" y="113030"/>
                  </a:lnTo>
                  <a:lnTo>
                    <a:pt x="254609" y="113030"/>
                  </a:lnTo>
                  <a:lnTo>
                    <a:pt x="254609" y="95250"/>
                  </a:lnTo>
                  <a:lnTo>
                    <a:pt x="258622" y="95250"/>
                  </a:lnTo>
                  <a:lnTo>
                    <a:pt x="258622" y="113030"/>
                  </a:lnTo>
                  <a:lnTo>
                    <a:pt x="265531" y="113030"/>
                  </a:lnTo>
                  <a:lnTo>
                    <a:pt x="265531" y="95250"/>
                  </a:lnTo>
                  <a:lnTo>
                    <a:pt x="271272" y="95250"/>
                  </a:lnTo>
                  <a:lnTo>
                    <a:pt x="271272" y="113030"/>
                  </a:lnTo>
                  <a:lnTo>
                    <a:pt x="278168" y="113030"/>
                  </a:lnTo>
                  <a:lnTo>
                    <a:pt x="278168" y="95250"/>
                  </a:lnTo>
                  <a:lnTo>
                    <a:pt x="282194" y="95250"/>
                  </a:lnTo>
                  <a:lnTo>
                    <a:pt x="282194" y="113030"/>
                  </a:lnTo>
                  <a:lnTo>
                    <a:pt x="289090" y="113030"/>
                  </a:lnTo>
                  <a:lnTo>
                    <a:pt x="289090" y="95250"/>
                  </a:lnTo>
                  <a:lnTo>
                    <a:pt x="293116" y="95250"/>
                  </a:lnTo>
                  <a:lnTo>
                    <a:pt x="293116" y="113030"/>
                  </a:lnTo>
                  <a:lnTo>
                    <a:pt x="300012" y="113030"/>
                  </a:lnTo>
                  <a:lnTo>
                    <a:pt x="300012" y="95250"/>
                  </a:lnTo>
                  <a:lnTo>
                    <a:pt x="305752" y="95250"/>
                  </a:lnTo>
                  <a:lnTo>
                    <a:pt x="305752" y="113030"/>
                  </a:lnTo>
                  <a:lnTo>
                    <a:pt x="312648" y="113030"/>
                  </a:lnTo>
                  <a:lnTo>
                    <a:pt x="312648" y="95250"/>
                  </a:lnTo>
                  <a:lnTo>
                    <a:pt x="316674" y="95250"/>
                  </a:lnTo>
                  <a:lnTo>
                    <a:pt x="316674" y="113030"/>
                  </a:lnTo>
                  <a:lnTo>
                    <a:pt x="323570" y="113030"/>
                  </a:lnTo>
                  <a:lnTo>
                    <a:pt x="323570" y="95250"/>
                  </a:lnTo>
                  <a:lnTo>
                    <a:pt x="327596" y="95250"/>
                  </a:lnTo>
                  <a:lnTo>
                    <a:pt x="327596" y="113030"/>
                  </a:lnTo>
                  <a:lnTo>
                    <a:pt x="334492" y="113030"/>
                  </a:lnTo>
                  <a:lnTo>
                    <a:pt x="334492" y="95250"/>
                  </a:lnTo>
                  <a:lnTo>
                    <a:pt x="340245" y="95250"/>
                  </a:lnTo>
                  <a:lnTo>
                    <a:pt x="340245" y="113030"/>
                  </a:lnTo>
                  <a:lnTo>
                    <a:pt x="347141" y="113030"/>
                  </a:lnTo>
                  <a:lnTo>
                    <a:pt x="347141" y="95250"/>
                  </a:lnTo>
                  <a:lnTo>
                    <a:pt x="351167" y="95250"/>
                  </a:lnTo>
                  <a:lnTo>
                    <a:pt x="351167" y="113030"/>
                  </a:lnTo>
                  <a:lnTo>
                    <a:pt x="358063" y="113030"/>
                  </a:lnTo>
                  <a:lnTo>
                    <a:pt x="358063" y="95250"/>
                  </a:lnTo>
                  <a:lnTo>
                    <a:pt x="362077" y="95250"/>
                  </a:lnTo>
                  <a:lnTo>
                    <a:pt x="362077" y="113030"/>
                  </a:lnTo>
                  <a:lnTo>
                    <a:pt x="368973" y="113030"/>
                  </a:lnTo>
                  <a:lnTo>
                    <a:pt x="368973" y="95250"/>
                  </a:lnTo>
                  <a:lnTo>
                    <a:pt x="374726" y="95250"/>
                  </a:lnTo>
                  <a:lnTo>
                    <a:pt x="374726" y="113030"/>
                  </a:lnTo>
                  <a:lnTo>
                    <a:pt x="381622" y="113030"/>
                  </a:lnTo>
                  <a:lnTo>
                    <a:pt x="381622" y="95250"/>
                  </a:lnTo>
                  <a:lnTo>
                    <a:pt x="385648" y="95250"/>
                  </a:lnTo>
                  <a:lnTo>
                    <a:pt x="385648" y="113030"/>
                  </a:lnTo>
                  <a:lnTo>
                    <a:pt x="392544" y="113030"/>
                  </a:lnTo>
                  <a:lnTo>
                    <a:pt x="392544" y="95250"/>
                  </a:lnTo>
                  <a:lnTo>
                    <a:pt x="396557" y="95250"/>
                  </a:lnTo>
                  <a:lnTo>
                    <a:pt x="396557" y="113030"/>
                  </a:lnTo>
                  <a:lnTo>
                    <a:pt x="403466" y="113030"/>
                  </a:lnTo>
                  <a:lnTo>
                    <a:pt x="403466" y="95250"/>
                  </a:lnTo>
                  <a:lnTo>
                    <a:pt x="408635" y="95250"/>
                  </a:lnTo>
                  <a:lnTo>
                    <a:pt x="408635" y="113030"/>
                  </a:lnTo>
                  <a:lnTo>
                    <a:pt x="415531" y="113030"/>
                  </a:lnTo>
                  <a:lnTo>
                    <a:pt x="415531" y="95250"/>
                  </a:lnTo>
                  <a:lnTo>
                    <a:pt x="419557" y="95250"/>
                  </a:lnTo>
                  <a:lnTo>
                    <a:pt x="419557" y="113030"/>
                  </a:lnTo>
                  <a:lnTo>
                    <a:pt x="426453" y="113030"/>
                  </a:lnTo>
                  <a:lnTo>
                    <a:pt x="426453" y="95250"/>
                  </a:lnTo>
                  <a:lnTo>
                    <a:pt x="430466" y="95250"/>
                  </a:lnTo>
                  <a:lnTo>
                    <a:pt x="430466" y="113030"/>
                  </a:lnTo>
                  <a:lnTo>
                    <a:pt x="437375" y="113030"/>
                  </a:lnTo>
                  <a:lnTo>
                    <a:pt x="437375" y="95250"/>
                  </a:lnTo>
                  <a:lnTo>
                    <a:pt x="443115" y="95250"/>
                  </a:lnTo>
                  <a:lnTo>
                    <a:pt x="443115" y="113030"/>
                  </a:lnTo>
                  <a:lnTo>
                    <a:pt x="450011" y="113030"/>
                  </a:lnTo>
                  <a:lnTo>
                    <a:pt x="450011" y="95250"/>
                  </a:lnTo>
                  <a:lnTo>
                    <a:pt x="454037" y="95250"/>
                  </a:lnTo>
                  <a:lnTo>
                    <a:pt x="454037" y="113030"/>
                  </a:lnTo>
                  <a:lnTo>
                    <a:pt x="460933" y="113030"/>
                  </a:lnTo>
                  <a:lnTo>
                    <a:pt x="460933" y="95250"/>
                  </a:lnTo>
                  <a:lnTo>
                    <a:pt x="465531" y="95250"/>
                  </a:lnTo>
                  <a:lnTo>
                    <a:pt x="465531" y="113030"/>
                  </a:lnTo>
                  <a:lnTo>
                    <a:pt x="472427" y="113030"/>
                  </a:lnTo>
                  <a:lnTo>
                    <a:pt x="472427" y="95250"/>
                  </a:lnTo>
                  <a:lnTo>
                    <a:pt x="478167" y="95250"/>
                  </a:lnTo>
                  <a:lnTo>
                    <a:pt x="478167" y="113030"/>
                  </a:lnTo>
                  <a:lnTo>
                    <a:pt x="485076" y="113030"/>
                  </a:lnTo>
                  <a:lnTo>
                    <a:pt x="485076" y="95250"/>
                  </a:lnTo>
                  <a:lnTo>
                    <a:pt x="489089" y="95250"/>
                  </a:lnTo>
                  <a:lnTo>
                    <a:pt x="489089" y="113030"/>
                  </a:lnTo>
                  <a:lnTo>
                    <a:pt x="495998" y="113030"/>
                  </a:lnTo>
                  <a:lnTo>
                    <a:pt x="495998" y="95250"/>
                  </a:lnTo>
                  <a:lnTo>
                    <a:pt x="500011" y="95250"/>
                  </a:lnTo>
                  <a:lnTo>
                    <a:pt x="500011" y="113030"/>
                  </a:lnTo>
                  <a:lnTo>
                    <a:pt x="506907" y="113030"/>
                  </a:lnTo>
                  <a:lnTo>
                    <a:pt x="506907" y="95250"/>
                  </a:lnTo>
                  <a:lnTo>
                    <a:pt x="512089" y="95250"/>
                  </a:lnTo>
                  <a:lnTo>
                    <a:pt x="512089" y="113030"/>
                  </a:lnTo>
                  <a:lnTo>
                    <a:pt x="518985" y="113030"/>
                  </a:lnTo>
                  <a:lnTo>
                    <a:pt x="518985" y="95250"/>
                  </a:lnTo>
                  <a:lnTo>
                    <a:pt x="522998" y="95250"/>
                  </a:lnTo>
                  <a:lnTo>
                    <a:pt x="522998" y="113030"/>
                  </a:lnTo>
                  <a:lnTo>
                    <a:pt x="529323" y="113030"/>
                  </a:lnTo>
                  <a:lnTo>
                    <a:pt x="529323" y="95250"/>
                  </a:lnTo>
                  <a:lnTo>
                    <a:pt x="533920" y="95250"/>
                  </a:lnTo>
                  <a:lnTo>
                    <a:pt x="533920" y="113030"/>
                  </a:lnTo>
                  <a:lnTo>
                    <a:pt x="540816" y="113030"/>
                  </a:lnTo>
                  <a:lnTo>
                    <a:pt x="540816" y="95250"/>
                  </a:lnTo>
                  <a:lnTo>
                    <a:pt x="546557" y="95250"/>
                  </a:lnTo>
                  <a:lnTo>
                    <a:pt x="546557" y="113030"/>
                  </a:lnTo>
                  <a:lnTo>
                    <a:pt x="553466" y="113030"/>
                  </a:lnTo>
                  <a:lnTo>
                    <a:pt x="553466" y="95250"/>
                  </a:lnTo>
                  <a:lnTo>
                    <a:pt x="557479" y="95250"/>
                  </a:lnTo>
                  <a:lnTo>
                    <a:pt x="557479" y="113030"/>
                  </a:lnTo>
                  <a:lnTo>
                    <a:pt x="564375" y="113030"/>
                  </a:lnTo>
                  <a:lnTo>
                    <a:pt x="564375" y="95250"/>
                  </a:lnTo>
                  <a:lnTo>
                    <a:pt x="568413" y="95250"/>
                  </a:lnTo>
                  <a:lnTo>
                    <a:pt x="568413" y="113030"/>
                  </a:lnTo>
                  <a:lnTo>
                    <a:pt x="575297" y="113030"/>
                  </a:lnTo>
                  <a:lnTo>
                    <a:pt x="575297" y="95250"/>
                  </a:lnTo>
                  <a:lnTo>
                    <a:pt x="581050" y="95250"/>
                  </a:lnTo>
                  <a:lnTo>
                    <a:pt x="581050" y="74930"/>
                  </a:lnTo>
                  <a:lnTo>
                    <a:pt x="575881" y="74930"/>
                  </a:lnTo>
                  <a:lnTo>
                    <a:pt x="575881" y="82550"/>
                  </a:lnTo>
                  <a:lnTo>
                    <a:pt x="575881" y="90170"/>
                  </a:lnTo>
                  <a:lnTo>
                    <a:pt x="568985" y="90170"/>
                  </a:lnTo>
                  <a:lnTo>
                    <a:pt x="568985" y="82550"/>
                  </a:lnTo>
                  <a:lnTo>
                    <a:pt x="575881" y="82550"/>
                  </a:lnTo>
                  <a:lnTo>
                    <a:pt x="575881" y="74930"/>
                  </a:lnTo>
                  <a:lnTo>
                    <a:pt x="564375" y="74930"/>
                  </a:lnTo>
                  <a:lnTo>
                    <a:pt x="564375" y="82550"/>
                  </a:lnTo>
                  <a:lnTo>
                    <a:pt x="564375" y="90170"/>
                  </a:lnTo>
                  <a:lnTo>
                    <a:pt x="557479" y="90170"/>
                  </a:lnTo>
                  <a:lnTo>
                    <a:pt x="557479" y="82550"/>
                  </a:lnTo>
                  <a:lnTo>
                    <a:pt x="564375" y="82550"/>
                  </a:lnTo>
                  <a:lnTo>
                    <a:pt x="564375" y="74930"/>
                  </a:lnTo>
                  <a:lnTo>
                    <a:pt x="553466" y="74930"/>
                  </a:lnTo>
                  <a:lnTo>
                    <a:pt x="553466" y="82550"/>
                  </a:lnTo>
                  <a:lnTo>
                    <a:pt x="553466" y="90170"/>
                  </a:lnTo>
                  <a:lnTo>
                    <a:pt x="546569" y="90170"/>
                  </a:lnTo>
                  <a:lnTo>
                    <a:pt x="546569" y="82550"/>
                  </a:lnTo>
                  <a:lnTo>
                    <a:pt x="553466" y="82550"/>
                  </a:lnTo>
                  <a:lnTo>
                    <a:pt x="553466" y="74930"/>
                  </a:lnTo>
                  <a:lnTo>
                    <a:pt x="541401" y="74930"/>
                  </a:lnTo>
                  <a:lnTo>
                    <a:pt x="541401" y="82550"/>
                  </a:lnTo>
                  <a:lnTo>
                    <a:pt x="541401" y="90170"/>
                  </a:lnTo>
                  <a:lnTo>
                    <a:pt x="534504" y="90170"/>
                  </a:lnTo>
                  <a:lnTo>
                    <a:pt x="534504" y="82550"/>
                  </a:lnTo>
                  <a:lnTo>
                    <a:pt x="541401" y="82550"/>
                  </a:lnTo>
                  <a:lnTo>
                    <a:pt x="541401" y="74930"/>
                  </a:lnTo>
                  <a:lnTo>
                    <a:pt x="529894" y="74930"/>
                  </a:lnTo>
                  <a:lnTo>
                    <a:pt x="529894" y="82550"/>
                  </a:lnTo>
                  <a:lnTo>
                    <a:pt x="529894" y="90170"/>
                  </a:lnTo>
                  <a:lnTo>
                    <a:pt x="522998" y="90170"/>
                  </a:lnTo>
                  <a:lnTo>
                    <a:pt x="522998" y="82550"/>
                  </a:lnTo>
                  <a:lnTo>
                    <a:pt x="529894" y="82550"/>
                  </a:lnTo>
                  <a:lnTo>
                    <a:pt x="529894" y="74930"/>
                  </a:lnTo>
                  <a:lnTo>
                    <a:pt x="518985" y="74930"/>
                  </a:lnTo>
                  <a:lnTo>
                    <a:pt x="518985" y="82550"/>
                  </a:lnTo>
                  <a:lnTo>
                    <a:pt x="518985" y="90170"/>
                  </a:lnTo>
                  <a:lnTo>
                    <a:pt x="512089" y="90170"/>
                  </a:lnTo>
                  <a:lnTo>
                    <a:pt x="512089" y="82550"/>
                  </a:lnTo>
                  <a:lnTo>
                    <a:pt x="518985" y="82550"/>
                  </a:lnTo>
                  <a:lnTo>
                    <a:pt x="518985" y="74930"/>
                  </a:lnTo>
                  <a:lnTo>
                    <a:pt x="506907" y="74930"/>
                  </a:lnTo>
                  <a:lnTo>
                    <a:pt x="506907" y="82550"/>
                  </a:lnTo>
                  <a:lnTo>
                    <a:pt x="506907" y="90170"/>
                  </a:lnTo>
                  <a:lnTo>
                    <a:pt x="500011" y="90170"/>
                  </a:lnTo>
                  <a:lnTo>
                    <a:pt x="500011" y="82550"/>
                  </a:lnTo>
                  <a:lnTo>
                    <a:pt x="506907" y="82550"/>
                  </a:lnTo>
                  <a:lnTo>
                    <a:pt x="506907" y="74930"/>
                  </a:lnTo>
                  <a:lnTo>
                    <a:pt x="506907" y="69850"/>
                  </a:lnTo>
                  <a:lnTo>
                    <a:pt x="495414" y="69850"/>
                  </a:lnTo>
                  <a:lnTo>
                    <a:pt x="495414" y="82550"/>
                  </a:lnTo>
                  <a:lnTo>
                    <a:pt x="495414" y="90170"/>
                  </a:lnTo>
                  <a:lnTo>
                    <a:pt x="488518" y="90170"/>
                  </a:lnTo>
                  <a:lnTo>
                    <a:pt x="488518" y="82550"/>
                  </a:lnTo>
                  <a:lnTo>
                    <a:pt x="495414" y="82550"/>
                  </a:lnTo>
                  <a:lnTo>
                    <a:pt x="495414" y="69850"/>
                  </a:lnTo>
                  <a:lnTo>
                    <a:pt x="489089" y="69850"/>
                  </a:lnTo>
                  <a:lnTo>
                    <a:pt x="489089" y="74930"/>
                  </a:lnTo>
                  <a:lnTo>
                    <a:pt x="484505" y="74930"/>
                  </a:lnTo>
                  <a:lnTo>
                    <a:pt x="484505" y="82550"/>
                  </a:lnTo>
                  <a:lnTo>
                    <a:pt x="484505" y="90170"/>
                  </a:lnTo>
                  <a:lnTo>
                    <a:pt x="477608" y="90170"/>
                  </a:lnTo>
                  <a:lnTo>
                    <a:pt x="477608" y="82550"/>
                  </a:lnTo>
                  <a:lnTo>
                    <a:pt x="484505" y="82550"/>
                  </a:lnTo>
                  <a:lnTo>
                    <a:pt x="484505" y="74930"/>
                  </a:lnTo>
                  <a:lnTo>
                    <a:pt x="472427" y="74930"/>
                  </a:lnTo>
                  <a:lnTo>
                    <a:pt x="472427" y="82550"/>
                  </a:lnTo>
                  <a:lnTo>
                    <a:pt x="472427" y="90170"/>
                  </a:lnTo>
                  <a:lnTo>
                    <a:pt x="465531" y="90170"/>
                  </a:lnTo>
                  <a:lnTo>
                    <a:pt x="465531" y="82550"/>
                  </a:lnTo>
                  <a:lnTo>
                    <a:pt x="472427" y="82550"/>
                  </a:lnTo>
                  <a:lnTo>
                    <a:pt x="472427" y="74930"/>
                  </a:lnTo>
                  <a:lnTo>
                    <a:pt x="460933" y="74930"/>
                  </a:lnTo>
                  <a:lnTo>
                    <a:pt x="460933" y="82550"/>
                  </a:lnTo>
                  <a:lnTo>
                    <a:pt x="460933" y="90170"/>
                  </a:lnTo>
                  <a:lnTo>
                    <a:pt x="454037" y="90170"/>
                  </a:lnTo>
                  <a:lnTo>
                    <a:pt x="454037" y="82550"/>
                  </a:lnTo>
                  <a:lnTo>
                    <a:pt x="460933" y="82550"/>
                  </a:lnTo>
                  <a:lnTo>
                    <a:pt x="460933" y="74930"/>
                  </a:lnTo>
                  <a:lnTo>
                    <a:pt x="450011" y="74930"/>
                  </a:lnTo>
                  <a:lnTo>
                    <a:pt x="450011" y="82550"/>
                  </a:lnTo>
                  <a:lnTo>
                    <a:pt x="450011" y="90170"/>
                  </a:lnTo>
                  <a:lnTo>
                    <a:pt x="443115" y="90170"/>
                  </a:lnTo>
                  <a:lnTo>
                    <a:pt x="443115" y="82550"/>
                  </a:lnTo>
                  <a:lnTo>
                    <a:pt x="450011" y="82550"/>
                  </a:lnTo>
                  <a:lnTo>
                    <a:pt x="450011" y="74930"/>
                  </a:lnTo>
                  <a:lnTo>
                    <a:pt x="437946" y="74930"/>
                  </a:lnTo>
                  <a:lnTo>
                    <a:pt x="437946" y="82550"/>
                  </a:lnTo>
                  <a:lnTo>
                    <a:pt x="437946" y="90170"/>
                  </a:lnTo>
                  <a:lnTo>
                    <a:pt x="431050" y="90170"/>
                  </a:lnTo>
                  <a:lnTo>
                    <a:pt x="431050" y="82550"/>
                  </a:lnTo>
                  <a:lnTo>
                    <a:pt x="437946" y="82550"/>
                  </a:lnTo>
                  <a:lnTo>
                    <a:pt x="437946" y="74930"/>
                  </a:lnTo>
                  <a:lnTo>
                    <a:pt x="426453" y="74930"/>
                  </a:lnTo>
                  <a:lnTo>
                    <a:pt x="426453" y="82550"/>
                  </a:lnTo>
                  <a:lnTo>
                    <a:pt x="426453" y="90170"/>
                  </a:lnTo>
                  <a:lnTo>
                    <a:pt x="419557" y="90170"/>
                  </a:lnTo>
                  <a:lnTo>
                    <a:pt x="419557" y="82550"/>
                  </a:lnTo>
                  <a:lnTo>
                    <a:pt x="426453" y="82550"/>
                  </a:lnTo>
                  <a:lnTo>
                    <a:pt x="426453" y="74930"/>
                  </a:lnTo>
                  <a:lnTo>
                    <a:pt x="415531" y="74930"/>
                  </a:lnTo>
                  <a:lnTo>
                    <a:pt x="415531" y="82550"/>
                  </a:lnTo>
                  <a:lnTo>
                    <a:pt x="415531" y="90170"/>
                  </a:lnTo>
                  <a:lnTo>
                    <a:pt x="408635" y="90170"/>
                  </a:lnTo>
                  <a:lnTo>
                    <a:pt x="408635" y="82550"/>
                  </a:lnTo>
                  <a:lnTo>
                    <a:pt x="415531" y="82550"/>
                  </a:lnTo>
                  <a:lnTo>
                    <a:pt x="415531" y="74930"/>
                  </a:lnTo>
                  <a:lnTo>
                    <a:pt x="403453" y="74930"/>
                  </a:lnTo>
                  <a:lnTo>
                    <a:pt x="403453" y="82550"/>
                  </a:lnTo>
                  <a:lnTo>
                    <a:pt x="403453" y="90170"/>
                  </a:lnTo>
                  <a:lnTo>
                    <a:pt x="396557" y="90170"/>
                  </a:lnTo>
                  <a:lnTo>
                    <a:pt x="396557" y="82550"/>
                  </a:lnTo>
                  <a:lnTo>
                    <a:pt x="403453" y="82550"/>
                  </a:lnTo>
                  <a:lnTo>
                    <a:pt x="403453" y="74930"/>
                  </a:lnTo>
                  <a:lnTo>
                    <a:pt x="392544" y="74930"/>
                  </a:lnTo>
                  <a:lnTo>
                    <a:pt x="392544" y="71120"/>
                  </a:lnTo>
                  <a:lnTo>
                    <a:pt x="392544" y="64770"/>
                  </a:lnTo>
                  <a:lnTo>
                    <a:pt x="392544" y="40640"/>
                  </a:lnTo>
                  <a:lnTo>
                    <a:pt x="391972" y="40640"/>
                  </a:lnTo>
                  <a:lnTo>
                    <a:pt x="391972" y="82550"/>
                  </a:lnTo>
                  <a:lnTo>
                    <a:pt x="391972" y="90170"/>
                  </a:lnTo>
                  <a:lnTo>
                    <a:pt x="385076" y="90170"/>
                  </a:lnTo>
                  <a:lnTo>
                    <a:pt x="385076" y="82550"/>
                  </a:lnTo>
                  <a:lnTo>
                    <a:pt x="391972" y="82550"/>
                  </a:lnTo>
                  <a:lnTo>
                    <a:pt x="391972" y="40640"/>
                  </a:lnTo>
                  <a:lnTo>
                    <a:pt x="385635" y="40640"/>
                  </a:lnTo>
                  <a:lnTo>
                    <a:pt x="385635" y="64770"/>
                  </a:lnTo>
                  <a:lnTo>
                    <a:pt x="385635" y="71120"/>
                  </a:lnTo>
                  <a:lnTo>
                    <a:pt x="381038" y="71120"/>
                  </a:lnTo>
                  <a:lnTo>
                    <a:pt x="381038" y="82550"/>
                  </a:lnTo>
                  <a:lnTo>
                    <a:pt x="381038" y="90170"/>
                  </a:lnTo>
                  <a:lnTo>
                    <a:pt x="374142" y="90170"/>
                  </a:lnTo>
                  <a:lnTo>
                    <a:pt x="374142" y="82550"/>
                  </a:lnTo>
                  <a:lnTo>
                    <a:pt x="381038" y="82550"/>
                  </a:lnTo>
                  <a:lnTo>
                    <a:pt x="381038" y="71120"/>
                  </a:lnTo>
                  <a:lnTo>
                    <a:pt x="368973" y="71120"/>
                  </a:lnTo>
                  <a:lnTo>
                    <a:pt x="368973" y="82550"/>
                  </a:lnTo>
                  <a:lnTo>
                    <a:pt x="368973" y="90170"/>
                  </a:lnTo>
                  <a:lnTo>
                    <a:pt x="362077" y="90170"/>
                  </a:lnTo>
                  <a:lnTo>
                    <a:pt x="362077" y="82550"/>
                  </a:lnTo>
                  <a:lnTo>
                    <a:pt x="368973" y="82550"/>
                  </a:lnTo>
                  <a:lnTo>
                    <a:pt x="368973" y="71120"/>
                  </a:lnTo>
                  <a:lnTo>
                    <a:pt x="368973" y="64770"/>
                  </a:lnTo>
                  <a:lnTo>
                    <a:pt x="385635" y="64770"/>
                  </a:lnTo>
                  <a:lnTo>
                    <a:pt x="385635" y="40640"/>
                  </a:lnTo>
                  <a:lnTo>
                    <a:pt x="379895" y="40640"/>
                  </a:lnTo>
                  <a:lnTo>
                    <a:pt x="379895" y="17780"/>
                  </a:lnTo>
                  <a:lnTo>
                    <a:pt x="408635" y="17780"/>
                  </a:lnTo>
                  <a:lnTo>
                    <a:pt x="408635" y="0"/>
                  </a:lnTo>
                  <a:lnTo>
                    <a:pt x="374154" y="0"/>
                  </a:lnTo>
                  <a:lnTo>
                    <a:pt x="374154" y="41910"/>
                  </a:lnTo>
                  <a:lnTo>
                    <a:pt x="363232" y="41910"/>
                  </a:lnTo>
                  <a:lnTo>
                    <a:pt x="363232" y="76200"/>
                  </a:lnTo>
                  <a:lnTo>
                    <a:pt x="357479" y="76200"/>
                  </a:lnTo>
                  <a:lnTo>
                    <a:pt x="357479" y="82550"/>
                  </a:lnTo>
                  <a:lnTo>
                    <a:pt x="357479" y="90170"/>
                  </a:lnTo>
                  <a:lnTo>
                    <a:pt x="350583" y="90170"/>
                  </a:lnTo>
                  <a:lnTo>
                    <a:pt x="350583" y="82550"/>
                  </a:lnTo>
                  <a:lnTo>
                    <a:pt x="357479" y="82550"/>
                  </a:lnTo>
                  <a:lnTo>
                    <a:pt x="357479" y="76200"/>
                  </a:lnTo>
                  <a:lnTo>
                    <a:pt x="346557" y="76200"/>
                  </a:lnTo>
                  <a:lnTo>
                    <a:pt x="346557" y="82550"/>
                  </a:lnTo>
                  <a:lnTo>
                    <a:pt x="346557" y="90170"/>
                  </a:lnTo>
                  <a:lnTo>
                    <a:pt x="339674" y="90170"/>
                  </a:lnTo>
                  <a:lnTo>
                    <a:pt x="339674" y="82550"/>
                  </a:lnTo>
                  <a:lnTo>
                    <a:pt x="346557" y="82550"/>
                  </a:lnTo>
                  <a:lnTo>
                    <a:pt x="346557" y="76200"/>
                  </a:lnTo>
                  <a:lnTo>
                    <a:pt x="334492" y="76200"/>
                  </a:lnTo>
                  <a:lnTo>
                    <a:pt x="334492" y="82550"/>
                  </a:lnTo>
                  <a:lnTo>
                    <a:pt x="334492" y="90170"/>
                  </a:lnTo>
                  <a:lnTo>
                    <a:pt x="327596" y="90170"/>
                  </a:lnTo>
                  <a:lnTo>
                    <a:pt x="327596" y="82550"/>
                  </a:lnTo>
                  <a:lnTo>
                    <a:pt x="334492" y="82550"/>
                  </a:lnTo>
                  <a:lnTo>
                    <a:pt x="334492" y="76200"/>
                  </a:lnTo>
                  <a:lnTo>
                    <a:pt x="323570" y="76200"/>
                  </a:lnTo>
                  <a:lnTo>
                    <a:pt x="323570" y="82550"/>
                  </a:lnTo>
                  <a:lnTo>
                    <a:pt x="323570" y="90170"/>
                  </a:lnTo>
                  <a:lnTo>
                    <a:pt x="316674" y="90170"/>
                  </a:lnTo>
                  <a:lnTo>
                    <a:pt x="316674" y="82550"/>
                  </a:lnTo>
                  <a:lnTo>
                    <a:pt x="323570" y="82550"/>
                  </a:lnTo>
                  <a:lnTo>
                    <a:pt x="323570" y="76200"/>
                  </a:lnTo>
                  <a:lnTo>
                    <a:pt x="312077" y="76200"/>
                  </a:lnTo>
                  <a:lnTo>
                    <a:pt x="312077" y="82550"/>
                  </a:lnTo>
                  <a:lnTo>
                    <a:pt x="312077" y="90170"/>
                  </a:lnTo>
                  <a:lnTo>
                    <a:pt x="305181" y="90170"/>
                  </a:lnTo>
                  <a:lnTo>
                    <a:pt x="305181" y="82550"/>
                  </a:lnTo>
                  <a:lnTo>
                    <a:pt x="312077" y="82550"/>
                  </a:lnTo>
                  <a:lnTo>
                    <a:pt x="312077" y="76200"/>
                  </a:lnTo>
                  <a:lnTo>
                    <a:pt x="300012" y="76200"/>
                  </a:lnTo>
                  <a:lnTo>
                    <a:pt x="300012" y="82550"/>
                  </a:lnTo>
                  <a:lnTo>
                    <a:pt x="300012" y="90170"/>
                  </a:lnTo>
                  <a:lnTo>
                    <a:pt x="293116" y="90170"/>
                  </a:lnTo>
                  <a:lnTo>
                    <a:pt x="293116" y="82550"/>
                  </a:lnTo>
                  <a:lnTo>
                    <a:pt x="300012" y="82550"/>
                  </a:lnTo>
                  <a:lnTo>
                    <a:pt x="300012" y="76200"/>
                  </a:lnTo>
                  <a:lnTo>
                    <a:pt x="289090" y="76200"/>
                  </a:lnTo>
                  <a:lnTo>
                    <a:pt x="289090" y="82550"/>
                  </a:lnTo>
                  <a:lnTo>
                    <a:pt x="289090" y="90170"/>
                  </a:lnTo>
                  <a:lnTo>
                    <a:pt x="282194" y="90170"/>
                  </a:lnTo>
                  <a:lnTo>
                    <a:pt x="282194" y="82550"/>
                  </a:lnTo>
                  <a:lnTo>
                    <a:pt x="289090" y="82550"/>
                  </a:lnTo>
                  <a:lnTo>
                    <a:pt x="289090" y="76200"/>
                  </a:lnTo>
                  <a:lnTo>
                    <a:pt x="277596" y="76200"/>
                  </a:lnTo>
                  <a:lnTo>
                    <a:pt x="277596" y="82550"/>
                  </a:lnTo>
                  <a:lnTo>
                    <a:pt x="277596" y="90170"/>
                  </a:lnTo>
                  <a:lnTo>
                    <a:pt x="270700" y="90170"/>
                  </a:lnTo>
                  <a:lnTo>
                    <a:pt x="270700" y="82550"/>
                  </a:lnTo>
                  <a:lnTo>
                    <a:pt x="277596" y="82550"/>
                  </a:lnTo>
                  <a:lnTo>
                    <a:pt x="277596" y="76200"/>
                  </a:lnTo>
                  <a:lnTo>
                    <a:pt x="265531" y="76200"/>
                  </a:lnTo>
                  <a:lnTo>
                    <a:pt x="265531" y="82550"/>
                  </a:lnTo>
                  <a:lnTo>
                    <a:pt x="265531" y="90170"/>
                  </a:lnTo>
                  <a:lnTo>
                    <a:pt x="258635" y="90170"/>
                  </a:lnTo>
                  <a:lnTo>
                    <a:pt x="258635" y="82550"/>
                  </a:lnTo>
                  <a:lnTo>
                    <a:pt x="265531" y="82550"/>
                  </a:lnTo>
                  <a:lnTo>
                    <a:pt x="265531" y="76200"/>
                  </a:lnTo>
                  <a:lnTo>
                    <a:pt x="265531" y="71120"/>
                  </a:lnTo>
                  <a:lnTo>
                    <a:pt x="254609" y="71120"/>
                  </a:lnTo>
                  <a:lnTo>
                    <a:pt x="254609" y="82550"/>
                  </a:lnTo>
                  <a:lnTo>
                    <a:pt x="254609" y="90170"/>
                  </a:lnTo>
                  <a:lnTo>
                    <a:pt x="247713" y="90170"/>
                  </a:lnTo>
                  <a:lnTo>
                    <a:pt x="247713" y="82550"/>
                  </a:lnTo>
                  <a:lnTo>
                    <a:pt x="254609" y="82550"/>
                  </a:lnTo>
                  <a:lnTo>
                    <a:pt x="254609" y="71120"/>
                  </a:lnTo>
                  <a:lnTo>
                    <a:pt x="247713" y="71120"/>
                  </a:lnTo>
                  <a:lnTo>
                    <a:pt x="247713" y="76200"/>
                  </a:lnTo>
                  <a:lnTo>
                    <a:pt x="243116" y="76200"/>
                  </a:lnTo>
                  <a:lnTo>
                    <a:pt x="243116" y="82550"/>
                  </a:lnTo>
                  <a:lnTo>
                    <a:pt x="243116" y="90170"/>
                  </a:lnTo>
                  <a:lnTo>
                    <a:pt x="236220" y="90170"/>
                  </a:lnTo>
                  <a:lnTo>
                    <a:pt x="236220" y="82550"/>
                  </a:lnTo>
                  <a:lnTo>
                    <a:pt x="243116" y="82550"/>
                  </a:lnTo>
                  <a:lnTo>
                    <a:pt x="243116" y="76200"/>
                  </a:lnTo>
                  <a:lnTo>
                    <a:pt x="231038" y="76200"/>
                  </a:lnTo>
                  <a:lnTo>
                    <a:pt x="231038" y="82550"/>
                  </a:lnTo>
                  <a:lnTo>
                    <a:pt x="231038" y="90170"/>
                  </a:lnTo>
                  <a:lnTo>
                    <a:pt x="224142" y="90170"/>
                  </a:lnTo>
                  <a:lnTo>
                    <a:pt x="224142" y="82550"/>
                  </a:lnTo>
                  <a:lnTo>
                    <a:pt x="231038" y="82550"/>
                  </a:lnTo>
                  <a:lnTo>
                    <a:pt x="231038" y="76200"/>
                  </a:lnTo>
                  <a:lnTo>
                    <a:pt x="220129" y="76200"/>
                  </a:lnTo>
                  <a:lnTo>
                    <a:pt x="220129" y="82550"/>
                  </a:lnTo>
                  <a:lnTo>
                    <a:pt x="220129" y="90170"/>
                  </a:lnTo>
                  <a:lnTo>
                    <a:pt x="213233" y="90170"/>
                  </a:lnTo>
                  <a:lnTo>
                    <a:pt x="213233" y="82550"/>
                  </a:lnTo>
                  <a:lnTo>
                    <a:pt x="220129" y="82550"/>
                  </a:lnTo>
                  <a:lnTo>
                    <a:pt x="220129" y="76200"/>
                  </a:lnTo>
                  <a:lnTo>
                    <a:pt x="208635" y="76200"/>
                  </a:lnTo>
                  <a:lnTo>
                    <a:pt x="208635" y="82550"/>
                  </a:lnTo>
                  <a:lnTo>
                    <a:pt x="208635" y="90170"/>
                  </a:lnTo>
                  <a:lnTo>
                    <a:pt x="201739" y="90170"/>
                  </a:lnTo>
                  <a:lnTo>
                    <a:pt x="201739" y="82550"/>
                  </a:lnTo>
                  <a:lnTo>
                    <a:pt x="208635" y="82550"/>
                  </a:lnTo>
                  <a:lnTo>
                    <a:pt x="208635" y="76200"/>
                  </a:lnTo>
                  <a:lnTo>
                    <a:pt x="196557" y="76200"/>
                  </a:lnTo>
                  <a:lnTo>
                    <a:pt x="196557" y="82550"/>
                  </a:lnTo>
                  <a:lnTo>
                    <a:pt x="196557" y="90170"/>
                  </a:lnTo>
                  <a:lnTo>
                    <a:pt x="189674" y="90170"/>
                  </a:lnTo>
                  <a:lnTo>
                    <a:pt x="189674" y="82550"/>
                  </a:lnTo>
                  <a:lnTo>
                    <a:pt x="196557" y="82550"/>
                  </a:lnTo>
                  <a:lnTo>
                    <a:pt x="196557" y="76200"/>
                  </a:lnTo>
                  <a:lnTo>
                    <a:pt x="185635" y="76200"/>
                  </a:lnTo>
                  <a:lnTo>
                    <a:pt x="179895" y="82550"/>
                  </a:lnTo>
                  <a:lnTo>
                    <a:pt x="179895" y="118110"/>
                  </a:lnTo>
                  <a:lnTo>
                    <a:pt x="185623" y="118110"/>
                  </a:lnTo>
                  <a:lnTo>
                    <a:pt x="185166" y="237490"/>
                  </a:lnTo>
                  <a:lnTo>
                    <a:pt x="185064" y="261620"/>
                  </a:lnTo>
                  <a:lnTo>
                    <a:pt x="149428" y="261620"/>
                  </a:lnTo>
                  <a:lnTo>
                    <a:pt x="138353" y="250190"/>
                  </a:lnTo>
                  <a:lnTo>
                    <a:pt x="132194" y="243840"/>
                  </a:lnTo>
                  <a:lnTo>
                    <a:pt x="132194" y="237490"/>
                  </a:lnTo>
                  <a:lnTo>
                    <a:pt x="127596" y="237490"/>
                  </a:lnTo>
                  <a:lnTo>
                    <a:pt x="127596" y="250190"/>
                  </a:lnTo>
                  <a:lnTo>
                    <a:pt x="127596" y="346710"/>
                  </a:lnTo>
                  <a:lnTo>
                    <a:pt x="116674" y="346710"/>
                  </a:lnTo>
                  <a:lnTo>
                    <a:pt x="116674" y="266700"/>
                  </a:lnTo>
                  <a:lnTo>
                    <a:pt x="110921" y="266700"/>
                  </a:lnTo>
                  <a:lnTo>
                    <a:pt x="110921" y="346710"/>
                  </a:lnTo>
                  <a:lnTo>
                    <a:pt x="98285" y="346710"/>
                  </a:lnTo>
                  <a:lnTo>
                    <a:pt x="98285" y="260350"/>
                  </a:lnTo>
                  <a:lnTo>
                    <a:pt x="103454" y="260350"/>
                  </a:lnTo>
                  <a:lnTo>
                    <a:pt x="103454" y="255270"/>
                  </a:lnTo>
                  <a:lnTo>
                    <a:pt x="68973" y="255270"/>
                  </a:lnTo>
                  <a:lnTo>
                    <a:pt x="68973" y="260350"/>
                  </a:lnTo>
                  <a:lnTo>
                    <a:pt x="75869" y="260350"/>
                  </a:lnTo>
                  <a:lnTo>
                    <a:pt x="75869" y="346710"/>
                  </a:lnTo>
                  <a:lnTo>
                    <a:pt x="63792" y="346710"/>
                  </a:lnTo>
                  <a:lnTo>
                    <a:pt x="63792" y="267970"/>
                  </a:lnTo>
                  <a:lnTo>
                    <a:pt x="58051" y="267970"/>
                  </a:lnTo>
                  <a:lnTo>
                    <a:pt x="58051" y="346710"/>
                  </a:lnTo>
                  <a:lnTo>
                    <a:pt x="47701" y="346710"/>
                  </a:lnTo>
                  <a:lnTo>
                    <a:pt x="47701" y="250190"/>
                  </a:lnTo>
                  <a:lnTo>
                    <a:pt x="127596" y="250190"/>
                  </a:lnTo>
                  <a:lnTo>
                    <a:pt x="127596" y="237490"/>
                  </a:lnTo>
                  <a:lnTo>
                    <a:pt x="127025" y="237490"/>
                  </a:lnTo>
                  <a:lnTo>
                    <a:pt x="127025" y="243840"/>
                  </a:lnTo>
                  <a:lnTo>
                    <a:pt x="103454" y="243840"/>
                  </a:lnTo>
                  <a:lnTo>
                    <a:pt x="103454" y="237490"/>
                  </a:lnTo>
                  <a:lnTo>
                    <a:pt x="68973" y="237490"/>
                  </a:lnTo>
                  <a:lnTo>
                    <a:pt x="68973" y="243840"/>
                  </a:lnTo>
                  <a:lnTo>
                    <a:pt x="47129" y="243840"/>
                  </a:lnTo>
                  <a:lnTo>
                    <a:pt x="47129" y="238760"/>
                  </a:lnTo>
                  <a:lnTo>
                    <a:pt x="40233" y="238760"/>
                  </a:lnTo>
                  <a:lnTo>
                    <a:pt x="40233" y="347980"/>
                  </a:lnTo>
                  <a:lnTo>
                    <a:pt x="0" y="347980"/>
                  </a:lnTo>
                  <a:lnTo>
                    <a:pt x="0" y="358140"/>
                  </a:lnTo>
                  <a:lnTo>
                    <a:pt x="758634" y="358140"/>
                  </a:lnTo>
                  <a:lnTo>
                    <a:pt x="758634" y="347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402717" y="5374284"/>
            <a:ext cx="759460" cy="254635"/>
          </a:xfrm>
          <a:custGeom>
            <a:avLst/>
            <a:gdLst/>
            <a:ahLst/>
            <a:cxnLst/>
            <a:rect l="l" t="t" r="r" b="b"/>
            <a:pathLst>
              <a:path w="759460" h="254635">
                <a:moveTo>
                  <a:pt x="48856" y="1143"/>
                </a:moveTo>
                <a:lnTo>
                  <a:pt x="0" y="1143"/>
                </a:lnTo>
                <a:lnTo>
                  <a:pt x="0" y="62649"/>
                </a:lnTo>
                <a:lnTo>
                  <a:pt x="12649" y="62649"/>
                </a:lnTo>
                <a:lnTo>
                  <a:pt x="12649" y="11493"/>
                </a:lnTo>
                <a:lnTo>
                  <a:pt x="36779" y="11493"/>
                </a:lnTo>
                <a:lnTo>
                  <a:pt x="36779" y="62649"/>
                </a:lnTo>
                <a:lnTo>
                  <a:pt x="48856" y="62649"/>
                </a:lnTo>
                <a:lnTo>
                  <a:pt x="48856" y="1143"/>
                </a:lnTo>
                <a:close/>
              </a:path>
              <a:path w="759460" h="254635">
                <a:moveTo>
                  <a:pt x="109194" y="15519"/>
                </a:moveTo>
                <a:lnTo>
                  <a:pt x="108051" y="11493"/>
                </a:lnTo>
                <a:lnTo>
                  <a:pt x="105752" y="8623"/>
                </a:lnTo>
                <a:lnTo>
                  <a:pt x="103454" y="5181"/>
                </a:lnTo>
                <a:lnTo>
                  <a:pt x="100584" y="3441"/>
                </a:lnTo>
                <a:lnTo>
                  <a:pt x="97129" y="2298"/>
                </a:lnTo>
                <a:lnTo>
                  <a:pt x="95973" y="2019"/>
                </a:lnTo>
                <a:lnTo>
                  <a:pt x="95973" y="18389"/>
                </a:lnTo>
                <a:lnTo>
                  <a:pt x="95973" y="24142"/>
                </a:lnTo>
                <a:lnTo>
                  <a:pt x="92532" y="27584"/>
                </a:lnTo>
                <a:lnTo>
                  <a:pt x="89090" y="28740"/>
                </a:lnTo>
                <a:lnTo>
                  <a:pt x="86207" y="29311"/>
                </a:lnTo>
                <a:lnTo>
                  <a:pt x="74142" y="29311"/>
                </a:lnTo>
                <a:lnTo>
                  <a:pt x="74142" y="11493"/>
                </a:lnTo>
                <a:lnTo>
                  <a:pt x="84480" y="11493"/>
                </a:lnTo>
                <a:lnTo>
                  <a:pt x="87350" y="12077"/>
                </a:lnTo>
                <a:lnTo>
                  <a:pt x="89090" y="12077"/>
                </a:lnTo>
                <a:lnTo>
                  <a:pt x="91376" y="12649"/>
                </a:lnTo>
                <a:lnTo>
                  <a:pt x="93103" y="13220"/>
                </a:lnTo>
                <a:lnTo>
                  <a:pt x="95402" y="16662"/>
                </a:lnTo>
                <a:lnTo>
                  <a:pt x="95973" y="18389"/>
                </a:lnTo>
                <a:lnTo>
                  <a:pt x="95973" y="2019"/>
                </a:lnTo>
                <a:lnTo>
                  <a:pt x="94830" y="1727"/>
                </a:lnTo>
                <a:lnTo>
                  <a:pt x="89662" y="1143"/>
                </a:lnTo>
                <a:lnTo>
                  <a:pt x="62077" y="1143"/>
                </a:lnTo>
                <a:lnTo>
                  <a:pt x="62077" y="64363"/>
                </a:lnTo>
                <a:lnTo>
                  <a:pt x="74714" y="64363"/>
                </a:lnTo>
                <a:lnTo>
                  <a:pt x="74714" y="40805"/>
                </a:lnTo>
                <a:lnTo>
                  <a:pt x="87934" y="40805"/>
                </a:lnTo>
                <a:lnTo>
                  <a:pt x="109194" y="24714"/>
                </a:lnTo>
                <a:lnTo>
                  <a:pt x="109194" y="15519"/>
                </a:lnTo>
                <a:close/>
              </a:path>
              <a:path w="759460" h="254635">
                <a:moveTo>
                  <a:pt x="117817" y="104597"/>
                </a:moveTo>
                <a:lnTo>
                  <a:pt x="116662" y="100571"/>
                </a:lnTo>
                <a:lnTo>
                  <a:pt x="114376" y="97701"/>
                </a:lnTo>
                <a:lnTo>
                  <a:pt x="112077" y="94259"/>
                </a:lnTo>
                <a:lnTo>
                  <a:pt x="109194" y="92532"/>
                </a:lnTo>
                <a:lnTo>
                  <a:pt x="105752" y="91389"/>
                </a:lnTo>
                <a:lnTo>
                  <a:pt x="105181" y="91249"/>
                </a:lnTo>
                <a:lnTo>
                  <a:pt x="105181" y="107467"/>
                </a:lnTo>
                <a:lnTo>
                  <a:pt x="105181" y="113220"/>
                </a:lnTo>
                <a:lnTo>
                  <a:pt x="101727" y="116662"/>
                </a:lnTo>
                <a:lnTo>
                  <a:pt x="98272" y="117817"/>
                </a:lnTo>
                <a:lnTo>
                  <a:pt x="95402" y="118389"/>
                </a:lnTo>
                <a:lnTo>
                  <a:pt x="83337" y="118389"/>
                </a:lnTo>
                <a:lnTo>
                  <a:pt x="83337" y="100571"/>
                </a:lnTo>
                <a:lnTo>
                  <a:pt x="93687" y="100571"/>
                </a:lnTo>
                <a:lnTo>
                  <a:pt x="96558" y="101155"/>
                </a:lnTo>
                <a:lnTo>
                  <a:pt x="98272" y="101155"/>
                </a:lnTo>
                <a:lnTo>
                  <a:pt x="100571" y="101727"/>
                </a:lnTo>
                <a:lnTo>
                  <a:pt x="102311" y="102298"/>
                </a:lnTo>
                <a:lnTo>
                  <a:pt x="104597" y="105740"/>
                </a:lnTo>
                <a:lnTo>
                  <a:pt x="105181" y="107467"/>
                </a:lnTo>
                <a:lnTo>
                  <a:pt x="105181" y="91249"/>
                </a:lnTo>
                <a:lnTo>
                  <a:pt x="103454" y="90805"/>
                </a:lnTo>
                <a:lnTo>
                  <a:pt x="98272" y="90233"/>
                </a:lnTo>
                <a:lnTo>
                  <a:pt x="70688" y="90233"/>
                </a:lnTo>
                <a:lnTo>
                  <a:pt x="70688" y="152298"/>
                </a:lnTo>
                <a:lnTo>
                  <a:pt x="83337" y="152298"/>
                </a:lnTo>
                <a:lnTo>
                  <a:pt x="83337" y="129895"/>
                </a:lnTo>
                <a:lnTo>
                  <a:pt x="96558" y="129895"/>
                </a:lnTo>
                <a:lnTo>
                  <a:pt x="116205" y="118389"/>
                </a:lnTo>
                <a:lnTo>
                  <a:pt x="117246" y="116662"/>
                </a:lnTo>
                <a:lnTo>
                  <a:pt x="117817" y="113792"/>
                </a:lnTo>
                <a:lnTo>
                  <a:pt x="117817" y="104597"/>
                </a:lnTo>
                <a:close/>
              </a:path>
              <a:path w="759460" h="254635">
                <a:moveTo>
                  <a:pt x="167246" y="63220"/>
                </a:moveTo>
                <a:lnTo>
                  <a:pt x="161518" y="48856"/>
                </a:lnTo>
                <a:lnTo>
                  <a:pt x="157403" y="38506"/>
                </a:lnTo>
                <a:lnTo>
                  <a:pt x="148259" y="15519"/>
                </a:lnTo>
                <a:lnTo>
                  <a:pt x="144830" y="6921"/>
                </a:lnTo>
                <a:lnTo>
                  <a:pt x="144830" y="38506"/>
                </a:lnTo>
                <a:lnTo>
                  <a:pt x="127596" y="38506"/>
                </a:lnTo>
                <a:lnTo>
                  <a:pt x="136207" y="15519"/>
                </a:lnTo>
                <a:lnTo>
                  <a:pt x="144830" y="38506"/>
                </a:lnTo>
                <a:lnTo>
                  <a:pt x="144830" y="6921"/>
                </a:lnTo>
                <a:lnTo>
                  <a:pt x="142532" y="1143"/>
                </a:lnTo>
                <a:lnTo>
                  <a:pt x="129311" y="1143"/>
                </a:lnTo>
                <a:lnTo>
                  <a:pt x="105168" y="62649"/>
                </a:lnTo>
                <a:lnTo>
                  <a:pt x="118389" y="62649"/>
                </a:lnTo>
                <a:lnTo>
                  <a:pt x="123558" y="48856"/>
                </a:lnTo>
                <a:lnTo>
                  <a:pt x="148285" y="48856"/>
                </a:lnTo>
                <a:lnTo>
                  <a:pt x="154025" y="63220"/>
                </a:lnTo>
                <a:lnTo>
                  <a:pt x="167246" y="63220"/>
                </a:lnTo>
                <a:close/>
              </a:path>
              <a:path w="759460" h="254635">
                <a:moveTo>
                  <a:pt x="168402" y="203454"/>
                </a:moveTo>
                <a:lnTo>
                  <a:pt x="166103" y="197700"/>
                </a:lnTo>
                <a:lnTo>
                  <a:pt x="164592" y="195973"/>
                </a:lnTo>
                <a:lnTo>
                  <a:pt x="158051" y="188506"/>
                </a:lnTo>
                <a:lnTo>
                  <a:pt x="156895" y="188125"/>
                </a:lnTo>
                <a:lnTo>
                  <a:pt x="156895" y="199999"/>
                </a:lnTo>
                <a:lnTo>
                  <a:pt x="156895" y="212648"/>
                </a:lnTo>
                <a:lnTo>
                  <a:pt x="156324" y="215519"/>
                </a:lnTo>
                <a:lnTo>
                  <a:pt x="155181" y="217246"/>
                </a:lnTo>
                <a:lnTo>
                  <a:pt x="154025" y="219544"/>
                </a:lnTo>
                <a:lnTo>
                  <a:pt x="152311" y="220687"/>
                </a:lnTo>
                <a:lnTo>
                  <a:pt x="147701" y="222986"/>
                </a:lnTo>
                <a:lnTo>
                  <a:pt x="144830" y="223570"/>
                </a:lnTo>
                <a:lnTo>
                  <a:pt x="141376" y="223570"/>
                </a:lnTo>
                <a:lnTo>
                  <a:pt x="141770" y="205168"/>
                </a:lnTo>
                <a:lnTo>
                  <a:pt x="141871" y="199999"/>
                </a:lnTo>
                <a:lnTo>
                  <a:pt x="141960" y="195973"/>
                </a:lnTo>
                <a:lnTo>
                  <a:pt x="151726" y="195973"/>
                </a:lnTo>
                <a:lnTo>
                  <a:pt x="156895" y="199999"/>
                </a:lnTo>
                <a:lnTo>
                  <a:pt x="156895" y="188125"/>
                </a:lnTo>
                <a:lnTo>
                  <a:pt x="151155" y="186207"/>
                </a:lnTo>
                <a:lnTo>
                  <a:pt x="141376" y="185635"/>
                </a:lnTo>
                <a:lnTo>
                  <a:pt x="141376" y="179311"/>
                </a:lnTo>
                <a:lnTo>
                  <a:pt x="129311" y="179311"/>
                </a:lnTo>
                <a:lnTo>
                  <a:pt x="129311" y="185635"/>
                </a:lnTo>
                <a:lnTo>
                  <a:pt x="129311" y="195973"/>
                </a:lnTo>
                <a:lnTo>
                  <a:pt x="129311" y="223570"/>
                </a:lnTo>
                <a:lnTo>
                  <a:pt x="118960" y="223570"/>
                </a:lnTo>
                <a:lnTo>
                  <a:pt x="114363" y="218973"/>
                </a:lnTo>
                <a:lnTo>
                  <a:pt x="114363" y="205168"/>
                </a:lnTo>
                <a:lnTo>
                  <a:pt x="115519" y="201726"/>
                </a:lnTo>
                <a:lnTo>
                  <a:pt x="120116" y="197129"/>
                </a:lnTo>
                <a:lnTo>
                  <a:pt x="124142" y="195973"/>
                </a:lnTo>
                <a:lnTo>
                  <a:pt x="129311" y="195973"/>
                </a:lnTo>
                <a:lnTo>
                  <a:pt x="129311" y="185635"/>
                </a:lnTo>
                <a:lnTo>
                  <a:pt x="119545" y="185635"/>
                </a:lnTo>
                <a:lnTo>
                  <a:pt x="112649" y="187934"/>
                </a:lnTo>
                <a:lnTo>
                  <a:pt x="104597" y="197129"/>
                </a:lnTo>
                <a:lnTo>
                  <a:pt x="102298" y="202882"/>
                </a:lnTo>
                <a:lnTo>
                  <a:pt x="102298" y="216090"/>
                </a:lnTo>
                <a:lnTo>
                  <a:pt x="104597" y="221843"/>
                </a:lnTo>
                <a:lnTo>
                  <a:pt x="112649" y="231038"/>
                </a:lnTo>
                <a:lnTo>
                  <a:pt x="119545" y="233337"/>
                </a:lnTo>
                <a:lnTo>
                  <a:pt x="129311" y="233908"/>
                </a:lnTo>
                <a:lnTo>
                  <a:pt x="129311" y="241388"/>
                </a:lnTo>
                <a:lnTo>
                  <a:pt x="141376" y="241388"/>
                </a:lnTo>
                <a:lnTo>
                  <a:pt x="141376" y="233908"/>
                </a:lnTo>
                <a:lnTo>
                  <a:pt x="151155" y="233908"/>
                </a:lnTo>
                <a:lnTo>
                  <a:pt x="158051" y="231038"/>
                </a:lnTo>
                <a:lnTo>
                  <a:pt x="165519" y="223570"/>
                </a:lnTo>
                <a:lnTo>
                  <a:pt x="166103" y="222986"/>
                </a:lnTo>
                <a:lnTo>
                  <a:pt x="168402" y="217246"/>
                </a:lnTo>
                <a:lnTo>
                  <a:pt x="168402" y="203454"/>
                </a:lnTo>
                <a:close/>
              </a:path>
              <a:path w="759460" h="254635">
                <a:moveTo>
                  <a:pt x="185635" y="110921"/>
                </a:moveTo>
                <a:lnTo>
                  <a:pt x="182765" y="103454"/>
                </a:lnTo>
                <a:lnTo>
                  <a:pt x="179654" y="99999"/>
                </a:lnTo>
                <a:lnTo>
                  <a:pt x="177584" y="97701"/>
                </a:lnTo>
                <a:lnTo>
                  <a:pt x="171843" y="91960"/>
                </a:lnTo>
                <a:lnTo>
                  <a:pt x="171843" y="114363"/>
                </a:lnTo>
                <a:lnTo>
                  <a:pt x="171843" y="128168"/>
                </a:lnTo>
                <a:lnTo>
                  <a:pt x="170802" y="133337"/>
                </a:lnTo>
                <a:lnTo>
                  <a:pt x="170688" y="133908"/>
                </a:lnTo>
                <a:lnTo>
                  <a:pt x="167246" y="137363"/>
                </a:lnTo>
                <a:lnTo>
                  <a:pt x="164363" y="140804"/>
                </a:lnTo>
                <a:lnTo>
                  <a:pt x="160350" y="142532"/>
                </a:lnTo>
                <a:lnTo>
                  <a:pt x="150571" y="142532"/>
                </a:lnTo>
                <a:lnTo>
                  <a:pt x="146558" y="140804"/>
                </a:lnTo>
                <a:lnTo>
                  <a:pt x="143103" y="137363"/>
                </a:lnTo>
                <a:lnTo>
                  <a:pt x="140233" y="133337"/>
                </a:lnTo>
                <a:lnTo>
                  <a:pt x="138506" y="128168"/>
                </a:lnTo>
                <a:lnTo>
                  <a:pt x="138506" y="114363"/>
                </a:lnTo>
                <a:lnTo>
                  <a:pt x="140233" y="108623"/>
                </a:lnTo>
                <a:lnTo>
                  <a:pt x="142532" y="105168"/>
                </a:lnTo>
                <a:lnTo>
                  <a:pt x="145986" y="101727"/>
                </a:lnTo>
                <a:lnTo>
                  <a:pt x="149999" y="99999"/>
                </a:lnTo>
                <a:lnTo>
                  <a:pt x="159766" y="99999"/>
                </a:lnTo>
                <a:lnTo>
                  <a:pt x="164363" y="101727"/>
                </a:lnTo>
                <a:lnTo>
                  <a:pt x="167246" y="105168"/>
                </a:lnTo>
                <a:lnTo>
                  <a:pt x="170116" y="109194"/>
                </a:lnTo>
                <a:lnTo>
                  <a:pt x="171843" y="114363"/>
                </a:lnTo>
                <a:lnTo>
                  <a:pt x="171843" y="91960"/>
                </a:lnTo>
                <a:lnTo>
                  <a:pt x="164947" y="89077"/>
                </a:lnTo>
                <a:lnTo>
                  <a:pt x="150571" y="89077"/>
                </a:lnTo>
                <a:lnTo>
                  <a:pt x="146558" y="89649"/>
                </a:lnTo>
                <a:lnTo>
                  <a:pt x="142532" y="91389"/>
                </a:lnTo>
                <a:lnTo>
                  <a:pt x="139661" y="92532"/>
                </a:lnTo>
                <a:lnTo>
                  <a:pt x="125869" y="115519"/>
                </a:lnTo>
                <a:lnTo>
                  <a:pt x="125869" y="131610"/>
                </a:lnTo>
                <a:lnTo>
                  <a:pt x="128739" y="139077"/>
                </a:lnTo>
                <a:lnTo>
                  <a:pt x="139077" y="150583"/>
                </a:lnTo>
                <a:lnTo>
                  <a:pt x="146558" y="153454"/>
                </a:lnTo>
                <a:lnTo>
                  <a:pt x="164947" y="153454"/>
                </a:lnTo>
                <a:lnTo>
                  <a:pt x="172427" y="150583"/>
                </a:lnTo>
                <a:lnTo>
                  <a:pt x="179654" y="142532"/>
                </a:lnTo>
                <a:lnTo>
                  <a:pt x="182765" y="139077"/>
                </a:lnTo>
                <a:lnTo>
                  <a:pt x="185635" y="131038"/>
                </a:lnTo>
                <a:lnTo>
                  <a:pt x="185635" y="110921"/>
                </a:lnTo>
                <a:close/>
              </a:path>
              <a:path w="759460" h="254635">
                <a:moveTo>
                  <a:pt x="225298" y="41376"/>
                </a:moveTo>
                <a:lnTo>
                  <a:pt x="213791" y="29883"/>
                </a:lnTo>
                <a:lnTo>
                  <a:pt x="216674" y="28740"/>
                </a:lnTo>
                <a:lnTo>
                  <a:pt x="218401" y="27012"/>
                </a:lnTo>
                <a:lnTo>
                  <a:pt x="219265" y="25857"/>
                </a:lnTo>
                <a:lnTo>
                  <a:pt x="221843" y="22415"/>
                </a:lnTo>
                <a:lnTo>
                  <a:pt x="222415" y="19532"/>
                </a:lnTo>
                <a:lnTo>
                  <a:pt x="222415" y="13792"/>
                </a:lnTo>
                <a:lnTo>
                  <a:pt x="213220" y="2590"/>
                </a:lnTo>
                <a:lnTo>
                  <a:pt x="213220" y="43103"/>
                </a:lnTo>
                <a:lnTo>
                  <a:pt x="213220" y="47129"/>
                </a:lnTo>
                <a:lnTo>
                  <a:pt x="212648" y="48856"/>
                </a:lnTo>
                <a:lnTo>
                  <a:pt x="210350" y="51155"/>
                </a:lnTo>
                <a:lnTo>
                  <a:pt x="206908" y="52298"/>
                </a:lnTo>
                <a:lnTo>
                  <a:pt x="205752" y="52870"/>
                </a:lnTo>
                <a:lnTo>
                  <a:pt x="186778" y="52870"/>
                </a:lnTo>
                <a:lnTo>
                  <a:pt x="186778" y="36207"/>
                </a:lnTo>
                <a:lnTo>
                  <a:pt x="202882" y="36207"/>
                </a:lnTo>
                <a:lnTo>
                  <a:pt x="206324" y="36779"/>
                </a:lnTo>
                <a:lnTo>
                  <a:pt x="209778" y="37934"/>
                </a:lnTo>
                <a:lnTo>
                  <a:pt x="211505" y="39077"/>
                </a:lnTo>
                <a:lnTo>
                  <a:pt x="212648" y="41376"/>
                </a:lnTo>
                <a:lnTo>
                  <a:pt x="213220" y="43103"/>
                </a:lnTo>
                <a:lnTo>
                  <a:pt x="213220" y="2590"/>
                </a:lnTo>
                <a:lnTo>
                  <a:pt x="210921" y="2006"/>
                </a:lnTo>
                <a:lnTo>
                  <a:pt x="210921" y="17233"/>
                </a:lnTo>
                <a:lnTo>
                  <a:pt x="210921" y="20688"/>
                </a:lnTo>
                <a:lnTo>
                  <a:pt x="210350" y="22415"/>
                </a:lnTo>
                <a:lnTo>
                  <a:pt x="208051" y="24714"/>
                </a:lnTo>
                <a:lnTo>
                  <a:pt x="206324" y="25857"/>
                </a:lnTo>
                <a:lnTo>
                  <a:pt x="186778" y="25857"/>
                </a:lnTo>
                <a:lnTo>
                  <a:pt x="186778" y="12077"/>
                </a:lnTo>
                <a:lnTo>
                  <a:pt x="204597" y="12077"/>
                </a:lnTo>
                <a:lnTo>
                  <a:pt x="208051" y="13220"/>
                </a:lnTo>
                <a:lnTo>
                  <a:pt x="210350" y="15519"/>
                </a:lnTo>
                <a:lnTo>
                  <a:pt x="210921" y="17233"/>
                </a:lnTo>
                <a:lnTo>
                  <a:pt x="210921" y="2006"/>
                </a:lnTo>
                <a:lnTo>
                  <a:pt x="207467" y="1143"/>
                </a:lnTo>
                <a:lnTo>
                  <a:pt x="173558" y="1143"/>
                </a:lnTo>
                <a:lnTo>
                  <a:pt x="173558" y="62649"/>
                </a:lnTo>
                <a:lnTo>
                  <a:pt x="202882" y="62649"/>
                </a:lnTo>
                <a:lnTo>
                  <a:pt x="207467" y="62064"/>
                </a:lnTo>
                <a:lnTo>
                  <a:pt x="209778" y="62064"/>
                </a:lnTo>
                <a:lnTo>
                  <a:pt x="223570" y="52870"/>
                </a:lnTo>
                <a:lnTo>
                  <a:pt x="224713" y="50571"/>
                </a:lnTo>
                <a:lnTo>
                  <a:pt x="225298" y="47701"/>
                </a:lnTo>
                <a:lnTo>
                  <a:pt x="225298" y="41376"/>
                </a:lnTo>
                <a:close/>
              </a:path>
              <a:path w="759460" h="254635">
                <a:moveTo>
                  <a:pt x="226441" y="231038"/>
                </a:moveTo>
                <a:lnTo>
                  <a:pt x="191960" y="231038"/>
                </a:lnTo>
                <a:lnTo>
                  <a:pt x="191960" y="214376"/>
                </a:lnTo>
                <a:lnTo>
                  <a:pt x="222999" y="214376"/>
                </a:lnTo>
                <a:lnTo>
                  <a:pt x="222999" y="204025"/>
                </a:lnTo>
                <a:lnTo>
                  <a:pt x="191960" y="204025"/>
                </a:lnTo>
                <a:lnTo>
                  <a:pt x="191960" y="190233"/>
                </a:lnTo>
                <a:lnTo>
                  <a:pt x="225285" y="190233"/>
                </a:lnTo>
                <a:lnTo>
                  <a:pt x="225285" y="179882"/>
                </a:lnTo>
                <a:lnTo>
                  <a:pt x="179311" y="179882"/>
                </a:lnTo>
                <a:lnTo>
                  <a:pt x="179311" y="241388"/>
                </a:lnTo>
                <a:lnTo>
                  <a:pt x="226441" y="241388"/>
                </a:lnTo>
                <a:lnTo>
                  <a:pt x="226441" y="231038"/>
                </a:lnTo>
                <a:close/>
              </a:path>
              <a:path w="759460" h="254635">
                <a:moveTo>
                  <a:pt x="248285" y="133337"/>
                </a:moveTo>
                <a:lnTo>
                  <a:pt x="236207" y="129311"/>
                </a:lnTo>
                <a:lnTo>
                  <a:pt x="235064" y="133908"/>
                </a:lnTo>
                <a:lnTo>
                  <a:pt x="233337" y="137363"/>
                </a:lnTo>
                <a:lnTo>
                  <a:pt x="231038" y="140233"/>
                </a:lnTo>
                <a:lnTo>
                  <a:pt x="228739" y="141960"/>
                </a:lnTo>
                <a:lnTo>
                  <a:pt x="225856" y="143103"/>
                </a:lnTo>
                <a:lnTo>
                  <a:pt x="217817" y="143103"/>
                </a:lnTo>
                <a:lnTo>
                  <a:pt x="214376" y="141376"/>
                </a:lnTo>
                <a:lnTo>
                  <a:pt x="208622" y="134480"/>
                </a:lnTo>
                <a:lnTo>
                  <a:pt x="207467" y="129311"/>
                </a:lnTo>
                <a:lnTo>
                  <a:pt x="207467" y="113792"/>
                </a:lnTo>
                <a:lnTo>
                  <a:pt x="208622" y="108623"/>
                </a:lnTo>
                <a:lnTo>
                  <a:pt x="214376" y="101727"/>
                </a:lnTo>
                <a:lnTo>
                  <a:pt x="217817" y="99999"/>
                </a:lnTo>
                <a:lnTo>
                  <a:pt x="225856" y="99999"/>
                </a:lnTo>
                <a:lnTo>
                  <a:pt x="228739" y="101155"/>
                </a:lnTo>
                <a:lnTo>
                  <a:pt x="233337" y="104597"/>
                </a:lnTo>
                <a:lnTo>
                  <a:pt x="235064" y="106895"/>
                </a:lnTo>
                <a:lnTo>
                  <a:pt x="235635" y="110350"/>
                </a:lnTo>
                <a:lnTo>
                  <a:pt x="247700" y="107480"/>
                </a:lnTo>
                <a:lnTo>
                  <a:pt x="246557" y="102298"/>
                </a:lnTo>
                <a:lnTo>
                  <a:pt x="244259" y="98856"/>
                </a:lnTo>
                <a:lnTo>
                  <a:pt x="236778" y="91376"/>
                </a:lnTo>
                <a:lnTo>
                  <a:pt x="230466" y="89090"/>
                </a:lnTo>
                <a:lnTo>
                  <a:pt x="214376" y="89090"/>
                </a:lnTo>
                <a:lnTo>
                  <a:pt x="194259" y="121843"/>
                </a:lnTo>
                <a:lnTo>
                  <a:pt x="194259" y="131610"/>
                </a:lnTo>
                <a:lnTo>
                  <a:pt x="197129" y="139077"/>
                </a:lnTo>
                <a:lnTo>
                  <a:pt x="207467" y="150583"/>
                </a:lnTo>
                <a:lnTo>
                  <a:pt x="214376" y="153454"/>
                </a:lnTo>
                <a:lnTo>
                  <a:pt x="229311" y="153454"/>
                </a:lnTo>
                <a:lnTo>
                  <a:pt x="248285" y="133337"/>
                </a:lnTo>
                <a:close/>
              </a:path>
              <a:path w="759460" h="254635">
                <a:moveTo>
                  <a:pt x="286219" y="1143"/>
                </a:moveTo>
                <a:lnTo>
                  <a:pt x="273570" y="1143"/>
                </a:lnTo>
                <a:lnTo>
                  <a:pt x="248285" y="41960"/>
                </a:lnTo>
                <a:lnTo>
                  <a:pt x="248285" y="1143"/>
                </a:lnTo>
                <a:lnTo>
                  <a:pt x="237363" y="1143"/>
                </a:lnTo>
                <a:lnTo>
                  <a:pt x="237363" y="62649"/>
                </a:lnTo>
                <a:lnTo>
                  <a:pt x="249999" y="62649"/>
                </a:lnTo>
                <a:lnTo>
                  <a:pt x="262712" y="41960"/>
                </a:lnTo>
                <a:lnTo>
                  <a:pt x="274726" y="22415"/>
                </a:lnTo>
                <a:lnTo>
                  <a:pt x="274726" y="62649"/>
                </a:lnTo>
                <a:lnTo>
                  <a:pt x="286219" y="62649"/>
                </a:lnTo>
                <a:lnTo>
                  <a:pt x="286219" y="22415"/>
                </a:lnTo>
                <a:lnTo>
                  <a:pt x="286219" y="1143"/>
                </a:lnTo>
                <a:close/>
              </a:path>
              <a:path w="759460" h="254635">
                <a:moveTo>
                  <a:pt x="290817" y="230466"/>
                </a:moveTo>
                <a:lnTo>
                  <a:pt x="285635" y="230466"/>
                </a:lnTo>
                <a:lnTo>
                  <a:pt x="285635" y="189649"/>
                </a:lnTo>
                <a:lnTo>
                  <a:pt x="285635" y="179311"/>
                </a:lnTo>
                <a:lnTo>
                  <a:pt x="273570" y="179311"/>
                </a:lnTo>
                <a:lnTo>
                  <a:pt x="273570" y="189649"/>
                </a:lnTo>
                <a:lnTo>
                  <a:pt x="273570" y="230466"/>
                </a:lnTo>
                <a:lnTo>
                  <a:pt x="249999" y="230466"/>
                </a:lnTo>
                <a:lnTo>
                  <a:pt x="252272" y="223113"/>
                </a:lnTo>
                <a:lnTo>
                  <a:pt x="253885" y="213944"/>
                </a:lnTo>
                <a:lnTo>
                  <a:pt x="254850" y="202819"/>
                </a:lnTo>
                <a:lnTo>
                  <a:pt x="255092" y="193408"/>
                </a:lnTo>
                <a:lnTo>
                  <a:pt x="255181" y="189649"/>
                </a:lnTo>
                <a:lnTo>
                  <a:pt x="273570" y="189649"/>
                </a:lnTo>
                <a:lnTo>
                  <a:pt x="273570" y="179311"/>
                </a:lnTo>
                <a:lnTo>
                  <a:pt x="243116" y="179311"/>
                </a:lnTo>
                <a:lnTo>
                  <a:pt x="242544" y="185635"/>
                </a:lnTo>
                <a:lnTo>
                  <a:pt x="242443" y="193408"/>
                </a:lnTo>
                <a:lnTo>
                  <a:pt x="242176" y="200367"/>
                </a:lnTo>
                <a:lnTo>
                  <a:pt x="236207" y="230466"/>
                </a:lnTo>
                <a:lnTo>
                  <a:pt x="231038" y="230466"/>
                </a:lnTo>
                <a:lnTo>
                  <a:pt x="231038" y="254025"/>
                </a:lnTo>
                <a:lnTo>
                  <a:pt x="241388" y="254025"/>
                </a:lnTo>
                <a:lnTo>
                  <a:pt x="241388" y="240804"/>
                </a:lnTo>
                <a:lnTo>
                  <a:pt x="280466" y="240804"/>
                </a:lnTo>
                <a:lnTo>
                  <a:pt x="280466" y="254025"/>
                </a:lnTo>
                <a:lnTo>
                  <a:pt x="290817" y="254025"/>
                </a:lnTo>
                <a:lnTo>
                  <a:pt x="290817" y="240804"/>
                </a:lnTo>
                <a:lnTo>
                  <a:pt x="290817" y="230466"/>
                </a:lnTo>
                <a:close/>
              </a:path>
              <a:path w="759460" h="254635">
                <a:moveTo>
                  <a:pt x="311505" y="133337"/>
                </a:moveTo>
                <a:lnTo>
                  <a:pt x="299427" y="129311"/>
                </a:lnTo>
                <a:lnTo>
                  <a:pt x="298856" y="133908"/>
                </a:lnTo>
                <a:lnTo>
                  <a:pt x="297129" y="137363"/>
                </a:lnTo>
                <a:lnTo>
                  <a:pt x="294259" y="140233"/>
                </a:lnTo>
                <a:lnTo>
                  <a:pt x="291960" y="141960"/>
                </a:lnTo>
                <a:lnTo>
                  <a:pt x="289077" y="143103"/>
                </a:lnTo>
                <a:lnTo>
                  <a:pt x="281038" y="143103"/>
                </a:lnTo>
                <a:lnTo>
                  <a:pt x="277596" y="141376"/>
                </a:lnTo>
                <a:lnTo>
                  <a:pt x="271843" y="134480"/>
                </a:lnTo>
                <a:lnTo>
                  <a:pt x="270700" y="129311"/>
                </a:lnTo>
                <a:lnTo>
                  <a:pt x="270700" y="113792"/>
                </a:lnTo>
                <a:lnTo>
                  <a:pt x="271843" y="108623"/>
                </a:lnTo>
                <a:lnTo>
                  <a:pt x="277596" y="101727"/>
                </a:lnTo>
                <a:lnTo>
                  <a:pt x="281038" y="99999"/>
                </a:lnTo>
                <a:lnTo>
                  <a:pt x="289077" y="99999"/>
                </a:lnTo>
                <a:lnTo>
                  <a:pt x="291960" y="101155"/>
                </a:lnTo>
                <a:lnTo>
                  <a:pt x="296557" y="104597"/>
                </a:lnTo>
                <a:lnTo>
                  <a:pt x="298284" y="106895"/>
                </a:lnTo>
                <a:lnTo>
                  <a:pt x="298856" y="110350"/>
                </a:lnTo>
                <a:lnTo>
                  <a:pt x="310921" y="107480"/>
                </a:lnTo>
                <a:lnTo>
                  <a:pt x="309765" y="102298"/>
                </a:lnTo>
                <a:lnTo>
                  <a:pt x="307479" y="98856"/>
                </a:lnTo>
                <a:lnTo>
                  <a:pt x="299999" y="91376"/>
                </a:lnTo>
                <a:lnTo>
                  <a:pt x="293687" y="89090"/>
                </a:lnTo>
                <a:lnTo>
                  <a:pt x="277596" y="89090"/>
                </a:lnTo>
                <a:lnTo>
                  <a:pt x="257479" y="121843"/>
                </a:lnTo>
                <a:lnTo>
                  <a:pt x="257479" y="131610"/>
                </a:lnTo>
                <a:lnTo>
                  <a:pt x="260350" y="139077"/>
                </a:lnTo>
                <a:lnTo>
                  <a:pt x="270700" y="150583"/>
                </a:lnTo>
                <a:lnTo>
                  <a:pt x="277596" y="153454"/>
                </a:lnTo>
                <a:lnTo>
                  <a:pt x="292544" y="153454"/>
                </a:lnTo>
                <a:lnTo>
                  <a:pt x="311505" y="133337"/>
                </a:lnTo>
                <a:close/>
              </a:path>
              <a:path w="759460" h="254635">
                <a:moveTo>
                  <a:pt x="342531" y="1727"/>
                </a:moveTo>
                <a:lnTo>
                  <a:pt x="293687" y="1727"/>
                </a:lnTo>
                <a:lnTo>
                  <a:pt x="293687" y="12077"/>
                </a:lnTo>
                <a:lnTo>
                  <a:pt x="312077" y="12077"/>
                </a:lnTo>
                <a:lnTo>
                  <a:pt x="312077" y="63220"/>
                </a:lnTo>
                <a:lnTo>
                  <a:pt x="324142" y="63220"/>
                </a:lnTo>
                <a:lnTo>
                  <a:pt x="324142" y="12077"/>
                </a:lnTo>
                <a:lnTo>
                  <a:pt x="342531" y="12077"/>
                </a:lnTo>
                <a:lnTo>
                  <a:pt x="342531" y="1727"/>
                </a:lnTo>
                <a:close/>
              </a:path>
              <a:path w="759460" h="254635">
                <a:moveTo>
                  <a:pt x="348284" y="231038"/>
                </a:moveTo>
                <a:lnTo>
                  <a:pt x="313804" y="231038"/>
                </a:lnTo>
                <a:lnTo>
                  <a:pt x="313804" y="214376"/>
                </a:lnTo>
                <a:lnTo>
                  <a:pt x="344830" y="214376"/>
                </a:lnTo>
                <a:lnTo>
                  <a:pt x="344830" y="204025"/>
                </a:lnTo>
                <a:lnTo>
                  <a:pt x="313804" y="204025"/>
                </a:lnTo>
                <a:lnTo>
                  <a:pt x="313804" y="190233"/>
                </a:lnTo>
                <a:lnTo>
                  <a:pt x="347129" y="190233"/>
                </a:lnTo>
                <a:lnTo>
                  <a:pt x="347129" y="179882"/>
                </a:lnTo>
                <a:lnTo>
                  <a:pt x="301155" y="179882"/>
                </a:lnTo>
                <a:lnTo>
                  <a:pt x="301155" y="241388"/>
                </a:lnTo>
                <a:lnTo>
                  <a:pt x="348284" y="241388"/>
                </a:lnTo>
                <a:lnTo>
                  <a:pt x="348284" y="231038"/>
                </a:lnTo>
                <a:close/>
              </a:path>
              <a:path w="759460" h="254635">
                <a:moveTo>
                  <a:pt x="373570" y="90233"/>
                </a:moveTo>
                <a:lnTo>
                  <a:pt x="360934" y="90233"/>
                </a:lnTo>
                <a:lnTo>
                  <a:pt x="335635" y="131038"/>
                </a:lnTo>
                <a:lnTo>
                  <a:pt x="335635" y="90233"/>
                </a:lnTo>
                <a:lnTo>
                  <a:pt x="324713" y="90233"/>
                </a:lnTo>
                <a:lnTo>
                  <a:pt x="324713" y="152298"/>
                </a:lnTo>
                <a:lnTo>
                  <a:pt x="337362" y="152298"/>
                </a:lnTo>
                <a:lnTo>
                  <a:pt x="350418" y="131038"/>
                </a:lnTo>
                <a:lnTo>
                  <a:pt x="362077" y="112064"/>
                </a:lnTo>
                <a:lnTo>
                  <a:pt x="362077" y="152298"/>
                </a:lnTo>
                <a:lnTo>
                  <a:pt x="373570" y="152298"/>
                </a:lnTo>
                <a:lnTo>
                  <a:pt x="373570" y="112064"/>
                </a:lnTo>
                <a:lnTo>
                  <a:pt x="373570" y="90233"/>
                </a:lnTo>
                <a:close/>
              </a:path>
              <a:path w="759460" h="254635">
                <a:moveTo>
                  <a:pt x="398284" y="52298"/>
                </a:moveTo>
                <a:lnTo>
                  <a:pt x="363804" y="52298"/>
                </a:lnTo>
                <a:lnTo>
                  <a:pt x="363804" y="35636"/>
                </a:lnTo>
                <a:lnTo>
                  <a:pt x="394843" y="35636"/>
                </a:lnTo>
                <a:lnTo>
                  <a:pt x="394843" y="25285"/>
                </a:lnTo>
                <a:lnTo>
                  <a:pt x="363804" y="25285"/>
                </a:lnTo>
                <a:lnTo>
                  <a:pt x="363804" y="11493"/>
                </a:lnTo>
                <a:lnTo>
                  <a:pt x="397129" y="11493"/>
                </a:lnTo>
                <a:lnTo>
                  <a:pt x="397129" y="1143"/>
                </a:lnTo>
                <a:lnTo>
                  <a:pt x="351155" y="1143"/>
                </a:lnTo>
                <a:lnTo>
                  <a:pt x="351155" y="62649"/>
                </a:lnTo>
                <a:lnTo>
                  <a:pt x="398284" y="62649"/>
                </a:lnTo>
                <a:lnTo>
                  <a:pt x="398284" y="52298"/>
                </a:lnTo>
                <a:close/>
              </a:path>
              <a:path w="759460" h="254635">
                <a:moveTo>
                  <a:pt x="406908" y="194259"/>
                </a:moveTo>
                <a:lnTo>
                  <a:pt x="405752" y="190233"/>
                </a:lnTo>
                <a:lnTo>
                  <a:pt x="405295" y="189661"/>
                </a:lnTo>
                <a:lnTo>
                  <a:pt x="403453" y="187363"/>
                </a:lnTo>
                <a:lnTo>
                  <a:pt x="401167" y="183908"/>
                </a:lnTo>
                <a:lnTo>
                  <a:pt x="398284" y="182181"/>
                </a:lnTo>
                <a:lnTo>
                  <a:pt x="394830" y="181038"/>
                </a:lnTo>
                <a:lnTo>
                  <a:pt x="394271" y="180911"/>
                </a:lnTo>
                <a:lnTo>
                  <a:pt x="394271" y="196557"/>
                </a:lnTo>
                <a:lnTo>
                  <a:pt x="394271" y="202298"/>
                </a:lnTo>
                <a:lnTo>
                  <a:pt x="390817" y="205752"/>
                </a:lnTo>
                <a:lnTo>
                  <a:pt x="387362" y="206908"/>
                </a:lnTo>
                <a:lnTo>
                  <a:pt x="384492" y="207479"/>
                </a:lnTo>
                <a:lnTo>
                  <a:pt x="372414" y="207479"/>
                </a:lnTo>
                <a:lnTo>
                  <a:pt x="372414" y="190233"/>
                </a:lnTo>
                <a:lnTo>
                  <a:pt x="378167" y="189661"/>
                </a:lnTo>
                <a:lnTo>
                  <a:pt x="382765" y="189661"/>
                </a:lnTo>
                <a:lnTo>
                  <a:pt x="385648" y="190233"/>
                </a:lnTo>
                <a:lnTo>
                  <a:pt x="387362" y="190233"/>
                </a:lnTo>
                <a:lnTo>
                  <a:pt x="389661" y="190804"/>
                </a:lnTo>
                <a:lnTo>
                  <a:pt x="391388" y="191376"/>
                </a:lnTo>
                <a:lnTo>
                  <a:pt x="393687" y="194830"/>
                </a:lnTo>
                <a:lnTo>
                  <a:pt x="394271" y="196557"/>
                </a:lnTo>
                <a:lnTo>
                  <a:pt x="394271" y="180911"/>
                </a:lnTo>
                <a:lnTo>
                  <a:pt x="392531" y="180467"/>
                </a:lnTo>
                <a:lnTo>
                  <a:pt x="387362" y="179882"/>
                </a:lnTo>
                <a:lnTo>
                  <a:pt x="359778" y="179882"/>
                </a:lnTo>
                <a:lnTo>
                  <a:pt x="359778" y="243103"/>
                </a:lnTo>
                <a:lnTo>
                  <a:pt x="372414" y="243103"/>
                </a:lnTo>
                <a:lnTo>
                  <a:pt x="372414" y="219544"/>
                </a:lnTo>
                <a:lnTo>
                  <a:pt x="385648" y="219544"/>
                </a:lnTo>
                <a:lnTo>
                  <a:pt x="406908" y="203454"/>
                </a:lnTo>
                <a:lnTo>
                  <a:pt x="406908" y="194259"/>
                </a:lnTo>
                <a:close/>
              </a:path>
              <a:path w="759460" h="254635">
                <a:moveTo>
                  <a:pt x="424726" y="75285"/>
                </a:moveTo>
                <a:lnTo>
                  <a:pt x="418985" y="75285"/>
                </a:lnTo>
                <a:lnTo>
                  <a:pt x="418985" y="77012"/>
                </a:lnTo>
                <a:lnTo>
                  <a:pt x="418388" y="78740"/>
                </a:lnTo>
                <a:lnTo>
                  <a:pt x="416674" y="79883"/>
                </a:lnTo>
                <a:lnTo>
                  <a:pt x="415531" y="81038"/>
                </a:lnTo>
                <a:lnTo>
                  <a:pt x="413804" y="81610"/>
                </a:lnTo>
                <a:lnTo>
                  <a:pt x="409206" y="81610"/>
                </a:lnTo>
                <a:lnTo>
                  <a:pt x="407479" y="81038"/>
                </a:lnTo>
                <a:lnTo>
                  <a:pt x="405180" y="78740"/>
                </a:lnTo>
                <a:lnTo>
                  <a:pt x="404037" y="77012"/>
                </a:lnTo>
                <a:lnTo>
                  <a:pt x="404037" y="75285"/>
                </a:lnTo>
                <a:lnTo>
                  <a:pt x="398284" y="75285"/>
                </a:lnTo>
                <a:lnTo>
                  <a:pt x="407479" y="87934"/>
                </a:lnTo>
                <a:lnTo>
                  <a:pt x="415531" y="87934"/>
                </a:lnTo>
                <a:lnTo>
                  <a:pt x="418388" y="86779"/>
                </a:lnTo>
                <a:lnTo>
                  <a:pt x="422998" y="82181"/>
                </a:lnTo>
                <a:lnTo>
                  <a:pt x="423227" y="81610"/>
                </a:lnTo>
                <a:lnTo>
                  <a:pt x="424141" y="79311"/>
                </a:lnTo>
                <a:lnTo>
                  <a:pt x="424726" y="75285"/>
                </a:lnTo>
                <a:close/>
              </a:path>
              <a:path w="759460" h="254635">
                <a:moveTo>
                  <a:pt x="436791" y="90233"/>
                </a:moveTo>
                <a:lnTo>
                  <a:pt x="424141" y="90233"/>
                </a:lnTo>
                <a:lnTo>
                  <a:pt x="398868" y="131038"/>
                </a:lnTo>
                <a:lnTo>
                  <a:pt x="398868" y="90233"/>
                </a:lnTo>
                <a:lnTo>
                  <a:pt x="387362" y="90233"/>
                </a:lnTo>
                <a:lnTo>
                  <a:pt x="387946" y="152298"/>
                </a:lnTo>
                <a:lnTo>
                  <a:pt x="400583" y="152298"/>
                </a:lnTo>
                <a:lnTo>
                  <a:pt x="413639" y="131038"/>
                </a:lnTo>
                <a:lnTo>
                  <a:pt x="425297" y="112064"/>
                </a:lnTo>
                <a:lnTo>
                  <a:pt x="425297" y="152298"/>
                </a:lnTo>
                <a:lnTo>
                  <a:pt x="436791" y="152298"/>
                </a:lnTo>
                <a:lnTo>
                  <a:pt x="436791" y="112064"/>
                </a:lnTo>
                <a:lnTo>
                  <a:pt x="436791" y="90233"/>
                </a:lnTo>
                <a:close/>
              </a:path>
              <a:path w="759460" h="254635">
                <a:moveTo>
                  <a:pt x="455752" y="1143"/>
                </a:moveTo>
                <a:lnTo>
                  <a:pt x="412648" y="1143"/>
                </a:lnTo>
                <a:lnTo>
                  <a:pt x="412648" y="49428"/>
                </a:lnTo>
                <a:lnTo>
                  <a:pt x="412076" y="51155"/>
                </a:lnTo>
                <a:lnTo>
                  <a:pt x="410933" y="52298"/>
                </a:lnTo>
                <a:lnTo>
                  <a:pt x="409206" y="52870"/>
                </a:lnTo>
                <a:lnTo>
                  <a:pt x="403453" y="52870"/>
                </a:lnTo>
                <a:lnTo>
                  <a:pt x="403453" y="62649"/>
                </a:lnTo>
                <a:lnTo>
                  <a:pt x="407479" y="63220"/>
                </a:lnTo>
                <a:lnTo>
                  <a:pt x="415531" y="63220"/>
                </a:lnTo>
                <a:lnTo>
                  <a:pt x="424726" y="50571"/>
                </a:lnTo>
                <a:lnTo>
                  <a:pt x="424726" y="11493"/>
                </a:lnTo>
                <a:lnTo>
                  <a:pt x="443103" y="11493"/>
                </a:lnTo>
                <a:lnTo>
                  <a:pt x="443103" y="62649"/>
                </a:lnTo>
                <a:lnTo>
                  <a:pt x="455752" y="62649"/>
                </a:lnTo>
                <a:lnTo>
                  <a:pt x="455752" y="1143"/>
                </a:lnTo>
                <a:close/>
              </a:path>
              <a:path w="759460" h="254635">
                <a:moveTo>
                  <a:pt x="466674" y="241388"/>
                </a:moveTo>
                <a:lnTo>
                  <a:pt x="461137" y="227584"/>
                </a:lnTo>
                <a:lnTo>
                  <a:pt x="456742" y="216674"/>
                </a:lnTo>
                <a:lnTo>
                  <a:pt x="447509" y="193675"/>
                </a:lnTo>
                <a:lnTo>
                  <a:pt x="443687" y="184175"/>
                </a:lnTo>
                <a:lnTo>
                  <a:pt x="443687" y="216674"/>
                </a:lnTo>
                <a:lnTo>
                  <a:pt x="426440" y="216674"/>
                </a:lnTo>
                <a:lnTo>
                  <a:pt x="435063" y="193675"/>
                </a:lnTo>
                <a:lnTo>
                  <a:pt x="443687" y="216674"/>
                </a:lnTo>
                <a:lnTo>
                  <a:pt x="443687" y="184175"/>
                </a:lnTo>
                <a:lnTo>
                  <a:pt x="441960" y="179882"/>
                </a:lnTo>
                <a:lnTo>
                  <a:pt x="428739" y="179882"/>
                </a:lnTo>
                <a:lnTo>
                  <a:pt x="404596" y="241388"/>
                </a:lnTo>
                <a:lnTo>
                  <a:pt x="417830" y="241388"/>
                </a:lnTo>
                <a:lnTo>
                  <a:pt x="422986" y="227584"/>
                </a:lnTo>
                <a:lnTo>
                  <a:pt x="447700" y="227584"/>
                </a:lnTo>
                <a:lnTo>
                  <a:pt x="452882" y="241388"/>
                </a:lnTo>
                <a:lnTo>
                  <a:pt x="466674" y="241388"/>
                </a:lnTo>
                <a:close/>
              </a:path>
              <a:path w="759460" h="254635">
                <a:moveTo>
                  <a:pt x="501738" y="133337"/>
                </a:moveTo>
                <a:lnTo>
                  <a:pt x="489661" y="129311"/>
                </a:lnTo>
                <a:lnTo>
                  <a:pt x="488518" y="133908"/>
                </a:lnTo>
                <a:lnTo>
                  <a:pt x="486791" y="137363"/>
                </a:lnTo>
                <a:lnTo>
                  <a:pt x="484492" y="140233"/>
                </a:lnTo>
                <a:lnTo>
                  <a:pt x="482193" y="141960"/>
                </a:lnTo>
                <a:lnTo>
                  <a:pt x="479323" y="143103"/>
                </a:lnTo>
                <a:lnTo>
                  <a:pt x="471284" y="143103"/>
                </a:lnTo>
                <a:lnTo>
                  <a:pt x="467829" y="141376"/>
                </a:lnTo>
                <a:lnTo>
                  <a:pt x="462076" y="134480"/>
                </a:lnTo>
                <a:lnTo>
                  <a:pt x="460921" y="129311"/>
                </a:lnTo>
                <a:lnTo>
                  <a:pt x="460921" y="113792"/>
                </a:lnTo>
                <a:lnTo>
                  <a:pt x="462076" y="108623"/>
                </a:lnTo>
                <a:lnTo>
                  <a:pt x="467829" y="101727"/>
                </a:lnTo>
                <a:lnTo>
                  <a:pt x="471284" y="99999"/>
                </a:lnTo>
                <a:lnTo>
                  <a:pt x="479323" y="99999"/>
                </a:lnTo>
                <a:lnTo>
                  <a:pt x="482193" y="101155"/>
                </a:lnTo>
                <a:lnTo>
                  <a:pt x="486791" y="104597"/>
                </a:lnTo>
                <a:lnTo>
                  <a:pt x="488518" y="106895"/>
                </a:lnTo>
                <a:lnTo>
                  <a:pt x="489089" y="110350"/>
                </a:lnTo>
                <a:lnTo>
                  <a:pt x="501154" y="107480"/>
                </a:lnTo>
                <a:lnTo>
                  <a:pt x="499999" y="102298"/>
                </a:lnTo>
                <a:lnTo>
                  <a:pt x="497713" y="98856"/>
                </a:lnTo>
                <a:lnTo>
                  <a:pt x="490232" y="91376"/>
                </a:lnTo>
                <a:lnTo>
                  <a:pt x="483920" y="89090"/>
                </a:lnTo>
                <a:lnTo>
                  <a:pt x="467829" y="89090"/>
                </a:lnTo>
                <a:lnTo>
                  <a:pt x="447700" y="121843"/>
                </a:lnTo>
                <a:lnTo>
                  <a:pt x="447700" y="131610"/>
                </a:lnTo>
                <a:lnTo>
                  <a:pt x="450583" y="139077"/>
                </a:lnTo>
                <a:lnTo>
                  <a:pt x="460921" y="150583"/>
                </a:lnTo>
                <a:lnTo>
                  <a:pt x="467829" y="153454"/>
                </a:lnTo>
                <a:lnTo>
                  <a:pt x="482777" y="153454"/>
                </a:lnTo>
                <a:lnTo>
                  <a:pt x="501738" y="133337"/>
                </a:lnTo>
                <a:close/>
              </a:path>
              <a:path w="759460" h="254635">
                <a:moveTo>
                  <a:pt x="520700" y="39649"/>
                </a:moveTo>
                <a:lnTo>
                  <a:pt x="519404" y="36207"/>
                </a:lnTo>
                <a:lnTo>
                  <a:pt x="518972" y="35052"/>
                </a:lnTo>
                <a:lnTo>
                  <a:pt x="515531" y="31610"/>
                </a:lnTo>
                <a:lnTo>
                  <a:pt x="512076" y="27584"/>
                </a:lnTo>
                <a:lnTo>
                  <a:pt x="507479" y="26212"/>
                </a:lnTo>
                <a:lnTo>
                  <a:pt x="507479" y="41376"/>
                </a:lnTo>
                <a:lnTo>
                  <a:pt x="507479" y="46545"/>
                </a:lnTo>
                <a:lnTo>
                  <a:pt x="506907" y="48272"/>
                </a:lnTo>
                <a:lnTo>
                  <a:pt x="505752" y="49428"/>
                </a:lnTo>
                <a:lnTo>
                  <a:pt x="504609" y="51155"/>
                </a:lnTo>
                <a:lnTo>
                  <a:pt x="503453" y="51727"/>
                </a:lnTo>
                <a:lnTo>
                  <a:pt x="501738" y="52298"/>
                </a:lnTo>
                <a:lnTo>
                  <a:pt x="500583" y="52870"/>
                </a:lnTo>
                <a:lnTo>
                  <a:pt x="481622" y="52870"/>
                </a:lnTo>
                <a:lnTo>
                  <a:pt x="481622" y="36207"/>
                </a:lnTo>
                <a:lnTo>
                  <a:pt x="498856" y="36207"/>
                </a:lnTo>
                <a:lnTo>
                  <a:pt x="502310" y="36779"/>
                </a:lnTo>
                <a:lnTo>
                  <a:pt x="504609" y="37934"/>
                </a:lnTo>
                <a:lnTo>
                  <a:pt x="506336" y="39077"/>
                </a:lnTo>
                <a:lnTo>
                  <a:pt x="507479" y="41376"/>
                </a:lnTo>
                <a:lnTo>
                  <a:pt x="507479" y="26212"/>
                </a:lnTo>
                <a:lnTo>
                  <a:pt x="506336" y="25857"/>
                </a:lnTo>
                <a:lnTo>
                  <a:pt x="481622" y="25857"/>
                </a:lnTo>
                <a:lnTo>
                  <a:pt x="481622" y="1143"/>
                </a:lnTo>
                <a:lnTo>
                  <a:pt x="468401" y="1143"/>
                </a:lnTo>
                <a:lnTo>
                  <a:pt x="468401" y="63220"/>
                </a:lnTo>
                <a:lnTo>
                  <a:pt x="502881" y="63220"/>
                </a:lnTo>
                <a:lnTo>
                  <a:pt x="506907" y="62649"/>
                </a:lnTo>
                <a:lnTo>
                  <a:pt x="509778" y="61493"/>
                </a:lnTo>
                <a:lnTo>
                  <a:pt x="512660" y="60921"/>
                </a:lnTo>
                <a:lnTo>
                  <a:pt x="514946" y="58623"/>
                </a:lnTo>
                <a:lnTo>
                  <a:pt x="519557" y="52870"/>
                </a:lnTo>
                <a:lnTo>
                  <a:pt x="520700" y="48856"/>
                </a:lnTo>
                <a:lnTo>
                  <a:pt x="520700" y="39649"/>
                </a:lnTo>
                <a:close/>
              </a:path>
              <a:path w="759460" h="254635">
                <a:moveTo>
                  <a:pt x="529310" y="230466"/>
                </a:moveTo>
                <a:lnTo>
                  <a:pt x="524154" y="230466"/>
                </a:lnTo>
                <a:lnTo>
                  <a:pt x="524154" y="179311"/>
                </a:lnTo>
                <a:lnTo>
                  <a:pt x="511505" y="179311"/>
                </a:lnTo>
                <a:lnTo>
                  <a:pt x="511505" y="230466"/>
                </a:lnTo>
                <a:lnTo>
                  <a:pt x="487362" y="230466"/>
                </a:lnTo>
                <a:lnTo>
                  <a:pt x="487362" y="179311"/>
                </a:lnTo>
                <a:lnTo>
                  <a:pt x="474726" y="179311"/>
                </a:lnTo>
                <a:lnTo>
                  <a:pt x="475297" y="240804"/>
                </a:lnTo>
                <a:lnTo>
                  <a:pt x="518972" y="240804"/>
                </a:lnTo>
                <a:lnTo>
                  <a:pt x="518972" y="254025"/>
                </a:lnTo>
                <a:lnTo>
                  <a:pt x="529310" y="254025"/>
                </a:lnTo>
                <a:lnTo>
                  <a:pt x="529310" y="230466"/>
                </a:lnTo>
                <a:close/>
              </a:path>
              <a:path w="759460" h="254635">
                <a:moveTo>
                  <a:pt x="559777" y="151726"/>
                </a:moveTo>
                <a:lnTo>
                  <a:pt x="551167" y="135064"/>
                </a:lnTo>
                <a:lnTo>
                  <a:pt x="549440" y="130454"/>
                </a:lnTo>
                <a:lnTo>
                  <a:pt x="547128" y="127012"/>
                </a:lnTo>
                <a:lnTo>
                  <a:pt x="545414" y="124714"/>
                </a:lnTo>
                <a:lnTo>
                  <a:pt x="543687" y="122415"/>
                </a:lnTo>
                <a:lnTo>
                  <a:pt x="541388" y="120688"/>
                </a:lnTo>
                <a:lnTo>
                  <a:pt x="538518" y="120116"/>
                </a:lnTo>
                <a:lnTo>
                  <a:pt x="540816" y="118973"/>
                </a:lnTo>
                <a:lnTo>
                  <a:pt x="541972" y="117246"/>
                </a:lnTo>
                <a:lnTo>
                  <a:pt x="542544" y="116674"/>
                </a:lnTo>
                <a:lnTo>
                  <a:pt x="543115" y="116090"/>
                </a:lnTo>
                <a:lnTo>
                  <a:pt x="543687" y="114947"/>
                </a:lnTo>
                <a:lnTo>
                  <a:pt x="544830" y="113220"/>
                </a:lnTo>
                <a:lnTo>
                  <a:pt x="545414" y="110921"/>
                </a:lnTo>
                <a:lnTo>
                  <a:pt x="547128" y="106895"/>
                </a:lnTo>
                <a:lnTo>
                  <a:pt x="548284" y="104025"/>
                </a:lnTo>
                <a:lnTo>
                  <a:pt x="549440" y="101727"/>
                </a:lnTo>
                <a:lnTo>
                  <a:pt x="550583" y="100571"/>
                </a:lnTo>
                <a:lnTo>
                  <a:pt x="552881" y="99428"/>
                </a:lnTo>
                <a:lnTo>
                  <a:pt x="555180" y="98856"/>
                </a:lnTo>
                <a:lnTo>
                  <a:pt x="559206" y="98856"/>
                </a:lnTo>
                <a:lnTo>
                  <a:pt x="559206" y="89662"/>
                </a:lnTo>
                <a:lnTo>
                  <a:pt x="551738" y="89662"/>
                </a:lnTo>
                <a:lnTo>
                  <a:pt x="547128" y="90233"/>
                </a:lnTo>
                <a:lnTo>
                  <a:pt x="544830" y="91960"/>
                </a:lnTo>
                <a:lnTo>
                  <a:pt x="541972" y="93675"/>
                </a:lnTo>
                <a:lnTo>
                  <a:pt x="539089" y="97701"/>
                </a:lnTo>
                <a:lnTo>
                  <a:pt x="536790" y="104597"/>
                </a:lnTo>
                <a:lnTo>
                  <a:pt x="534492" y="109766"/>
                </a:lnTo>
                <a:lnTo>
                  <a:pt x="533349" y="113220"/>
                </a:lnTo>
                <a:lnTo>
                  <a:pt x="531050" y="115519"/>
                </a:lnTo>
                <a:lnTo>
                  <a:pt x="529310" y="116674"/>
                </a:lnTo>
                <a:lnTo>
                  <a:pt x="526440" y="116674"/>
                </a:lnTo>
                <a:lnTo>
                  <a:pt x="526440" y="90233"/>
                </a:lnTo>
                <a:lnTo>
                  <a:pt x="513803" y="90233"/>
                </a:lnTo>
                <a:lnTo>
                  <a:pt x="513803" y="152298"/>
                </a:lnTo>
                <a:lnTo>
                  <a:pt x="526440" y="152298"/>
                </a:lnTo>
                <a:lnTo>
                  <a:pt x="526440" y="124714"/>
                </a:lnTo>
                <a:lnTo>
                  <a:pt x="528167" y="124714"/>
                </a:lnTo>
                <a:lnTo>
                  <a:pt x="529894" y="125285"/>
                </a:lnTo>
                <a:lnTo>
                  <a:pt x="532193" y="126441"/>
                </a:lnTo>
                <a:lnTo>
                  <a:pt x="533349" y="128739"/>
                </a:lnTo>
                <a:lnTo>
                  <a:pt x="535076" y="131610"/>
                </a:lnTo>
                <a:lnTo>
                  <a:pt x="536219" y="133337"/>
                </a:lnTo>
                <a:lnTo>
                  <a:pt x="536790" y="134480"/>
                </a:lnTo>
                <a:lnTo>
                  <a:pt x="536790" y="135064"/>
                </a:lnTo>
                <a:lnTo>
                  <a:pt x="537375" y="135636"/>
                </a:lnTo>
                <a:lnTo>
                  <a:pt x="544830" y="151726"/>
                </a:lnTo>
                <a:lnTo>
                  <a:pt x="559777" y="151726"/>
                </a:lnTo>
                <a:close/>
              </a:path>
              <a:path w="759460" h="254635">
                <a:moveTo>
                  <a:pt x="580466" y="44246"/>
                </a:moveTo>
                <a:lnTo>
                  <a:pt x="568401" y="40233"/>
                </a:lnTo>
                <a:lnTo>
                  <a:pt x="567245" y="44831"/>
                </a:lnTo>
                <a:lnTo>
                  <a:pt x="565531" y="48272"/>
                </a:lnTo>
                <a:lnTo>
                  <a:pt x="563232" y="51155"/>
                </a:lnTo>
                <a:lnTo>
                  <a:pt x="560933" y="52870"/>
                </a:lnTo>
                <a:lnTo>
                  <a:pt x="558050" y="54025"/>
                </a:lnTo>
                <a:lnTo>
                  <a:pt x="550011" y="54025"/>
                </a:lnTo>
                <a:lnTo>
                  <a:pt x="546569" y="52298"/>
                </a:lnTo>
                <a:lnTo>
                  <a:pt x="540816" y="45402"/>
                </a:lnTo>
                <a:lnTo>
                  <a:pt x="539661" y="40233"/>
                </a:lnTo>
                <a:lnTo>
                  <a:pt x="539661" y="24714"/>
                </a:lnTo>
                <a:lnTo>
                  <a:pt x="540816" y="19532"/>
                </a:lnTo>
                <a:lnTo>
                  <a:pt x="546569" y="12649"/>
                </a:lnTo>
                <a:lnTo>
                  <a:pt x="550011" y="10922"/>
                </a:lnTo>
                <a:lnTo>
                  <a:pt x="558050" y="10922"/>
                </a:lnTo>
                <a:lnTo>
                  <a:pt x="560933" y="12077"/>
                </a:lnTo>
                <a:lnTo>
                  <a:pt x="565531" y="15519"/>
                </a:lnTo>
                <a:lnTo>
                  <a:pt x="567245" y="17818"/>
                </a:lnTo>
                <a:lnTo>
                  <a:pt x="567829" y="21259"/>
                </a:lnTo>
                <a:lnTo>
                  <a:pt x="579894" y="18389"/>
                </a:lnTo>
                <a:lnTo>
                  <a:pt x="578751" y="13220"/>
                </a:lnTo>
                <a:lnTo>
                  <a:pt x="576453" y="9766"/>
                </a:lnTo>
                <a:lnTo>
                  <a:pt x="568972" y="2298"/>
                </a:lnTo>
                <a:lnTo>
                  <a:pt x="562648" y="0"/>
                </a:lnTo>
                <a:lnTo>
                  <a:pt x="546569" y="0"/>
                </a:lnTo>
                <a:lnTo>
                  <a:pt x="526440" y="32766"/>
                </a:lnTo>
                <a:lnTo>
                  <a:pt x="526440" y="42532"/>
                </a:lnTo>
                <a:lnTo>
                  <a:pt x="529310" y="49999"/>
                </a:lnTo>
                <a:lnTo>
                  <a:pt x="539661" y="61493"/>
                </a:lnTo>
                <a:lnTo>
                  <a:pt x="546569" y="64363"/>
                </a:lnTo>
                <a:lnTo>
                  <a:pt x="561505" y="64363"/>
                </a:lnTo>
                <a:lnTo>
                  <a:pt x="580466" y="44246"/>
                </a:lnTo>
                <a:close/>
              </a:path>
              <a:path w="759460" h="254635">
                <a:moveTo>
                  <a:pt x="588505" y="179311"/>
                </a:moveTo>
                <a:lnTo>
                  <a:pt x="575868" y="179311"/>
                </a:lnTo>
                <a:lnTo>
                  <a:pt x="550583" y="220116"/>
                </a:lnTo>
                <a:lnTo>
                  <a:pt x="550583" y="179311"/>
                </a:lnTo>
                <a:lnTo>
                  <a:pt x="539089" y="179311"/>
                </a:lnTo>
                <a:lnTo>
                  <a:pt x="539089" y="240804"/>
                </a:lnTo>
                <a:lnTo>
                  <a:pt x="552297" y="240804"/>
                </a:lnTo>
                <a:lnTo>
                  <a:pt x="577024" y="200571"/>
                </a:lnTo>
                <a:lnTo>
                  <a:pt x="577024" y="240804"/>
                </a:lnTo>
                <a:lnTo>
                  <a:pt x="588505" y="240804"/>
                </a:lnTo>
                <a:lnTo>
                  <a:pt x="588505" y="179311"/>
                </a:lnTo>
                <a:close/>
              </a:path>
              <a:path w="759460" h="254635">
                <a:moveTo>
                  <a:pt x="624725" y="110921"/>
                </a:moveTo>
                <a:lnTo>
                  <a:pt x="621842" y="103454"/>
                </a:lnTo>
                <a:lnTo>
                  <a:pt x="618744" y="99999"/>
                </a:lnTo>
                <a:lnTo>
                  <a:pt x="616686" y="97701"/>
                </a:lnTo>
                <a:lnTo>
                  <a:pt x="611505" y="92544"/>
                </a:lnTo>
                <a:lnTo>
                  <a:pt x="611505" y="114363"/>
                </a:lnTo>
                <a:lnTo>
                  <a:pt x="611505" y="128168"/>
                </a:lnTo>
                <a:lnTo>
                  <a:pt x="610463" y="133337"/>
                </a:lnTo>
                <a:lnTo>
                  <a:pt x="610349" y="133908"/>
                </a:lnTo>
                <a:lnTo>
                  <a:pt x="606907" y="137363"/>
                </a:lnTo>
                <a:lnTo>
                  <a:pt x="604037" y="140804"/>
                </a:lnTo>
                <a:lnTo>
                  <a:pt x="600011" y="142532"/>
                </a:lnTo>
                <a:lnTo>
                  <a:pt x="590245" y="142532"/>
                </a:lnTo>
                <a:lnTo>
                  <a:pt x="586219" y="140804"/>
                </a:lnTo>
                <a:lnTo>
                  <a:pt x="582764" y="137363"/>
                </a:lnTo>
                <a:lnTo>
                  <a:pt x="579894" y="133337"/>
                </a:lnTo>
                <a:lnTo>
                  <a:pt x="578167" y="128168"/>
                </a:lnTo>
                <a:lnTo>
                  <a:pt x="578167" y="114363"/>
                </a:lnTo>
                <a:lnTo>
                  <a:pt x="579894" y="108623"/>
                </a:lnTo>
                <a:lnTo>
                  <a:pt x="582193" y="105168"/>
                </a:lnTo>
                <a:lnTo>
                  <a:pt x="585647" y="101727"/>
                </a:lnTo>
                <a:lnTo>
                  <a:pt x="589661" y="99999"/>
                </a:lnTo>
                <a:lnTo>
                  <a:pt x="599440" y="99999"/>
                </a:lnTo>
                <a:lnTo>
                  <a:pt x="604037" y="101727"/>
                </a:lnTo>
                <a:lnTo>
                  <a:pt x="606907" y="105168"/>
                </a:lnTo>
                <a:lnTo>
                  <a:pt x="609777" y="109194"/>
                </a:lnTo>
                <a:lnTo>
                  <a:pt x="611505" y="114363"/>
                </a:lnTo>
                <a:lnTo>
                  <a:pt x="611505" y="92544"/>
                </a:lnTo>
                <a:lnTo>
                  <a:pt x="610920" y="91960"/>
                </a:lnTo>
                <a:lnTo>
                  <a:pt x="604037" y="89077"/>
                </a:lnTo>
                <a:lnTo>
                  <a:pt x="589661" y="89077"/>
                </a:lnTo>
                <a:lnTo>
                  <a:pt x="585647" y="89649"/>
                </a:lnTo>
                <a:lnTo>
                  <a:pt x="581621" y="91389"/>
                </a:lnTo>
                <a:lnTo>
                  <a:pt x="578751" y="92532"/>
                </a:lnTo>
                <a:lnTo>
                  <a:pt x="564946" y="115519"/>
                </a:lnTo>
                <a:lnTo>
                  <a:pt x="564946" y="131610"/>
                </a:lnTo>
                <a:lnTo>
                  <a:pt x="567829" y="139077"/>
                </a:lnTo>
                <a:lnTo>
                  <a:pt x="578167" y="150583"/>
                </a:lnTo>
                <a:lnTo>
                  <a:pt x="585647" y="153454"/>
                </a:lnTo>
                <a:lnTo>
                  <a:pt x="604037" y="153454"/>
                </a:lnTo>
                <a:lnTo>
                  <a:pt x="611505" y="150583"/>
                </a:lnTo>
                <a:lnTo>
                  <a:pt x="618744" y="142532"/>
                </a:lnTo>
                <a:lnTo>
                  <a:pt x="621842" y="139077"/>
                </a:lnTo>
                <a:lnTo>
                  <a:pt x="624725" y="131038"/>
                </a:lnTo>
                <a:lnTo>
                  <a:pt x="624725" y="110921"/>
                </a:lnTo>
                <a:close/>
              </a:path>
              <a:path w="759460" h="254635">
                <a:moveTo>
                  <a:pt x="633349" y="1727"/>
                </a:moveTo>
                <a:lnTo>
                  <a:pt x="584492" y="1727"/>
                </a:lnTo>
                <a:lnTo>
                  <a:pt x="584492" y="12077"/>
                </a:lnTo>
                <a:lnTo>
                  <a:pt x="602881" y="12077"/>
                </a:lnTo>
                <a:lnTo>
                  <a:pt x="602881" y="63220"/>
                </a:lnTo>
                <a:lnTo>
                  <a:pt x="614959" y="63220"/>
                </a:lnTo>
                <a:lnTo>
                  <a:pt x="614959" y="12077"/>
                </a:lnTo>
                <a:lnTo>
                  <a:pt x="633349" y="12077"/>
                </a:lnTo>
                <a:lnTo>
                  <a:pt x="633349" y="1727"/>
                </a:lnTo>
                <a:close/>
              </a:path>
              <a:path w="759460" h="254635">
                <a:moveTo>
                  <a:pt x="651725" y="179311"/>
                </a:moveTo>
                <a:lnTo>
                  <a:pt x="639089" y="179311"/>
                </a:lnTo>
                <a:lnTo>
                  <a:pt x="613803" y="220116"/>
                </a:lnTo>
                <a:lnTo>
                  <a:pt x="613803" y="179311"/>
                </a:lnTo>
                <a:lnTo>
                  <a:pt x="602310" y="179311"/>
                </a:lnTo>
                <a:lnTo>
                  <a:pt x="602310" y="240804"/>
                </a:lnTo>
                <a:lnTo>
                  <a:pt x="615530" y="240804"/>
                </a:lnTo>
                <a:lnTo>
                  <a:pt x="640245" y="200571"/>
                </a:lnTo>
                <a:lnTo>
                  <a:pt x="640245" y="240804"/>
                </a:lnTo>
                <a:lnTo>
                  <a:pt x="651725" y="240804"/>
                </a:lnTo>
                <a:lnTo>
                  <a:pt x="651725" y="179311"/>
                </a:lnTo>
                <a:close/>
              </a:path>
              <a:path w="759460" h="254635">
                <a:moveTo>
                  <a:pt x="674154" y="75285"/>
                </a:moveTo>
                <a:lnTo>
                  <a:pt x="668401" y="75285"/>
                </a:lnTo>
                <a:lnTo>
                  <a:pt x="667245" y="78740"/>
                </a:lnTo>
                <a:lnTo>
                  <a:pt x="664959" y="81038"/>
                </a:lnTo>
                <a:lnTo>
                  <a:pt x="663232" y="81610"/>
                </a:lnTo>
                <a:lnTo>
                  <a:pt x="658634" y="81610"/>
                </a:lnTo>
                <a:lnTo>
                  <a:pt x="656907" y="81038"/>
                </a:lnTo>
                <a:lnTo>
                  <a:pt x="654608" y="78740"/>
                </a:lnTo>
                <a:lnTo>
                  <a:pt x="653465" y="77012"/>
                </a:lnTo>
                <a:lnTo>
                  <a:pt x="653465" y="75285"/>
                </a:lnTo>
                <a:lnTo>
                  <a:pt x="647712" y="75285"/>
                </a:lnTo>
                <a:lnTo>
                  <a:pt x="648208" y="78740"/>
                </a:lnTo>
                <a:lnTo>
                  <a:pt x="648284" y="79311"/>
                </a:lnTo>
                <a:lnTo>
                  <a:pt x="649439" y="82181"/>
                </a:lnTo>
                <a:lnTo>
                  <a:pt x="654037" y="86779"/>
                </a:lnTo>
                <a:lnTo>
                  <a:pt x="656907" y="87934"/>
                </a:lnTo>
                <a:lnTo>
                  <a:pt x="664959" y="87934"/>
                </a:lnTo>
                <a:lnTo>
                  <a:pt x="667829" y="86779"/>
                </a:lnTo>
                <a:lnTo>
                  <a:pt x="672426" y="82181"/>
                </a:lnTo>
                <a:lnTo>
                  <a:pt x="672655" y="81610"/>
                </a:lnTo>
                <a:lnTo>
                  <a:pt x="673582" y="79311"/>
                </a:lnTo>
                <a:lnTo>
                  <a:pt x="674154" y="75285"/>
                </a:lnTo>
                <a:close/>
              </a:path>
              <a:path w="759460" h="254635">
                <a:moveTo>
                  <a:pt x="685647" y="90233"/>
                </a:moveTo>
                <a:lnTo>
                  <a:pt x="672998" y="90233"/>
                </a:lnTo>
                <a:lnTo>
                  <a:pt x="647712" y="131038"/>
                </a:lnTo>
                <a:lnTo>
                  <a:pt x="647712" y="90233"/>
                </a:lnTo>
                <a:lnTo>
                  <a:pt x="636219" y="90233"/>
                </a:lnTo>
                <a:lnTo>
                  <a:pt x="636790" y="152298"/>
                </a:lnTo>
                <a:lnTo>
                  <a:pt x="649439" y="152298"/>
                </a:lnTo>
                <a:lnTo>
                  <a:pt x="662508" y="131038"/>
                </a:lnTo>
                <a:lnTo>
                  <a:pt x="674154" y="112064"/>
                </a:lnTo>
                <a:lnTo>
                  <a:pt x="674154" y="152298"/>
                </a:lnTo>
                <a:lnTo>
                  <a:pt x="685647" y="152298"/>
                </a:lnTo>
                <a:lnTo>
                  <a:pt x="685647" y="112064"/>
                </a:lnTo>
                <a:lnTo>
                  <a:pt x="685647" y="90233"/>
                </a:lnTo>
                <a:close/>
              </a:path>
              <a:path w="759460" h="254635">
                <a:moveTo>
                  <a:pt x="692531" y="41376"/>
                </a:moveTo>
                <a:lnTo>
                  <a:pt x="681037" y="29883"/>
                </a:lnTo>
                <a:lnTo>
                  <a:pt x="683920" y="28740"/>
                </a:lnTo>
                <a:lnTo>
                  <a:pt x="685647" y="27012"/>
                </a:lnTo>
                <a:lnTo>
                  <a:pt x="686511" y="25857"/>
                </a:lnTo>
                <a:lnTo>
                  <a:pt x="689089" y="22415"/>
                </a:lnTo>
                <a:lnTo>
                  <a:pt x="689660" y="19532"/>
                </a:lnTo>
                <a:lnTo>
                  <a:pt x="689660" y="13792"/>
                </a:lnTo>
                <a:lnTo>
                  <a:pt x="680466" y="2590"/>
                </a:lnTo>
                <a:lnTo>
                  <a:pt x="680466" y="43103"/>
                </a:lnTo>
                <a:lnTo>
                  <a:pt x="680466" y="47129"/>
                </a:lnTo>
                <a:lnTo>
                  <a:pt x="679894" y="48856"/>
                </a:lnTo>
                <a:lnTo>
                  <a:pt x="677595" y="51155"/>
                </a:lnTo>
                <a:lnTo>
                  <a:pt x="674141" y="52298"/>
                </a:lnTo>
                <a:lnTo>
                  <a:pt x="672998" y="52870"/>
                </a:lnTo>
                <a:lnTo>
                  <a:pt x="654037" y="52870"/>
                </a:lnTo>
                <a:lnTo>
                  <a:pt x="654037" y="36207"/>
                </a:lnTo>
                <a:lnTo>
                  <a:pt x="670128" y="36207"/>
                </a:lnTo>
                <a:lnTo>
                  <a:pt x="673582" y="36779"/>
                </a:lnTo>
                <a:lnTo>
                  <a:pt x="677024" y="37934"/>
                </a:lnTo>
                <a:lnTo>
                  <a:pt x="678751" y="39077"/>
                </a:lnTo>
                <a:lnTo>
                  <a:pt x="679894" y="41376"/>
                </a:lnTo>
                <a:lnTo>
                  <a:pt x="680466" y="43103"/>
                </a:lnTo>
                <a:lnTo>
                  <a:pt x="680466" y="2590"/>
                </a:lnTo>
                <a:lnTo>
                  <a:pt x="678167" y="2006"/>
                </a:lnTo>
                <a:lnTo>
                  <a:pt x="678167" y="17233"/>
                </a:lnTo>
                <a:lnTo>
                  <a:pt x="678167" y="20688"/>
                </a:lnTo>
                <a:lnTo>
                  <a:pt x="677595" y="22415"/>
                </a:lnTo>
                <a:lnTo>
                  <a:pt x="675297" y="24714"/>
                </a:lnTo>
                <a:lnTo>
                  <a:pt x="673582" y="25857"/>
                </a:lnTo>
                <a:lnTo>
                  <a:pt x="654037" y="25857"/>
                </a:lnTo>
                <a:lnTo>
                  <a:pt x="654037" y="12077"/>
                </a:lnTo>
                <a:lnTo>
                  <a:pt x="671842" y="12077"/>
                </a:lnTo>
                <a:lnTo>
                  <a:pt x="675297" y="13220"/>
                </a:lnTo>
                <a:lnTo>
                  <a:pt x="677595" y="15519"/>
                </a:lnTo>
                <a:lnTo>
                  <a:pt x="678167" y="17233"/>
                </a:lnTo>
                <a:lnTo>
                  <a:pt x="678167" y="2006"/>
                </a:lnTo>
                <a:lnTo>
                  <a:pt x="674725" y="1143"/>
                </a:lnTo>
                <a:lnTo>
                  <a:pt x="641388" y="1143"/>
                </a:lnTo>
                <a:lnTo>
                  <a:pt x="641299" y="11493"/>
                </a:lnTo>
                <a:lnTo>
                  <a:pt x="641172" y="24714"/>
                </a:lnTo>
                <a:lnTo>
                  <a:pt x="641045" y="37934"/>
                </a:lnTo>
                <a:lnTo>
                  <a:pt x="640930" y="50571"/>
                </a:lnTo>
                <a:lnTo>
                  <a:pt x="640816" y="62649"/>
                </a:lnTo>
                <a:lnTo>
                  <a:pt x="670128" y="62649"/>
                </a:lnTo>
                <a:lnTo>
                  <a:pt x="674725" y="62064"/>
                </a:lnTo>
                <a:lnTo>
                  <a:pt x="677024" y="62064"/>
                </a:lnTo>
                <a:lnTo>
                  <a:pt x="690816" y="52870"/>
                </a:lnTo>
                <a:lnTo>
                  <a:pt x="691959" y="50571"/>
                </a:lnTo>
                <a:lnTo>
                  <a:pt x="692531" y="47701"/>
                </a:lnTo>
                <a:lnTo>
                  <a:pt x="692531" y="41376"/>
                </a:lnTo>
                <a:close/>
              </a:path>
              <a:path w="759460" h="254635">
                <a:moveTo>
                  <a:pt x="759206" y="21844"/>
                </a:moveTo>
                <a:lnTo>
                  <a:pt x="756335" y="14376"/>
                </a:lnTo>
                <a:lnTo>
                  <a:pt x="753237" y="10922"/>
                </a:lnTo>
                <a:lnTo>
                  <a:pt x="751166" y="8623"/>
                </a:lnTo>
                <a:lnTo>
                  <a:pt x="745413" y="2870"/>
                </a:lnTo>
                <a:lnTo>
                  <a:pt x="745413" y="25285"/>
                </a:lnTo>
                <a:lnTo>
                  <a:pt x="745413" y="39077"/>
                </a:lnTo>
                <a:lnTo>
                  <a:pt x="744385" y="44259"/>
                </a:lnTo>
                <a:lnTo>
                  <a:pt x="744270" y="44831"/>
                </a:lnTo>
                <a:lnTo>
                  <a:pt x="740829" y="48272"/>
                </a:lnTo>
                <a:lnTo>
                  <a:pt x="737946" y="51727"/>
                </a:lnTo>
                <a:lnTo>
                  <a:pt x="733920" y="53454"/>
                </a:lnTo>
                <a:lnTo>
                  <a:pt x="724154" y="53454"/>
                </a:lnTo>
                <a:lnTo>
                  <a:pt x="720128" y="51727"/>
                </a:lnTo>
                <a:lnTo>
                  <a:pt x="716686" y="48272"/>
                </a:lnTo>
                <a:lnTo>
                  <a:pt x="713816" y="44259"/>
                </a:lnTo>
                <a:lnTo>
                  <a:pt x="712089" y="39077"/>
                </a:lnTo>
                <a:lnTo>
                  <a:pt x="712089" y="25285"/>
                </a:lnTo>
                <a:lnTo>
                  <a:pt x="713816" y="19545"/>
                </a:lnTo>
                <a:lnTo>
                  <a:pt x="716114" y="16090"/>
                </a:lnTo>
                <a:lnTo>
                  <a:pt x="719556" y="12649"/>
                </a:lnTo>
                <a:lnTo>
                  <a:pt x="723569" y="10922"/>
                </a:lnTo>
                <a:lnTo>
                  <a:pt x="733348" y="10922"/>
                </a:lnTo>
                <a:lnTo>
                  <a:pt x="737946" y="12649"/>
                </a:lnTo>
                <a:lnTo>
                  <a:pt x="740829" y="16090"/>
                </a:lnTo>
                <a:lnTo>
                  <a:pt x="743686" y="20116"/>
                </a:lnTo>
                <a:lnTo>
                  <a:pt x="745413" y="25285"/>
                </a:lnTo>
                <a:lnTo>
                  <a:pt x="745413" y="2870"/>
                </a:lnTo>
                <a:lnTo>
                  <a:pt x="738517" y="0"/>
                </a:lnTo>
                <a:lnTo>
                  <a:pt x="724154" y="0"/>
                </a:lnTo>
                <a:lnTo>
                  <a:pt x="720128" y="571"/>
                </a:lnTo>
                <a:lnTo>
                  <a:pt x="716114" y="2298"/>
                </a:lnTo>
                <a:lnTo>
                  <a:pt x="713232" y="3441"/>
                </a:lnTo>
                <a:lnTo>
                  <a:pt x="699439" y="26441"/>
                </a:lnTo>
                <a:lnTo>
                  <a:pt x="699439" y="42532"/>
                </a:lnTo>
                <a:lnTo>
                  <a:pt x="701738" y="49999"/>
                </a:lnTo>
                <a:lnTo>
                  <a:pt x="707491" y="55753"/>
                </a:lnTo>
                <a:lnTo>
                  <a:pt x="712660" y="61493"/>
                </a:lnTo>
                <a:lnTo>
                  <a:pt x="720128" y="64376"/>
                </a:lnTo>
                <a:lnTo>
                  <a:pt x="738517" y="64376"/>
                </a:lnTo>
                <a:lnTo>
                  <a:pt x="745985" y="61493"/>
                </a:lnTo>
                <a:lnTo>
                  <a:pt x="753237" y="53454"/>
                </a:lnTo>
                <a:lnTo>
                  <a:pt x="756335" y="49999"/>
                </a:lnTo>
                <a:lnTo>
                  <a:pt x="759206" y="41960"/>
                </a:lnTo>
                <a:lnTo>
                  <a:pt x="759206" y="21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252559" y="5012601"/>
            <a:ext cx="521970" cy="535305"/>
          </a:xfrm>
          <a:custGeom>
            <a:avLst/>
            <a:gdLst/>
            <a:ahLst/>
            <a:cxnLst/>
            <a:rect l="l" t="t" r="r" b="b"/>
            <a:pathLst>
              <a:path w="521970" h="535304">
                <a:moveTo>
                  <a:pt x="122199" y="0"/>
                </a:moveTo>
                <a:lnTo>
                  <a:pt x="90309" y="0"/>
                </a:lnTo>
                <a:lnTo>
                  <a:pt x="90309" y="31292"/>
                </a:lnTo>
                <a:lnTo>
                  <a:pt x="90309" y="251015"/>
                </a:lnTo>
                <a:lnTo>
                  <a:pt x="31927" y="251015"/>
                </a:lnTo>
                <a:lnTo>
                  <a:pt x="31927" y="93916"/>
                </a:lnTo>
                <a:lnTo>
                  <a:pt x="90309" y="31292"/>
                </a:lnTo>
                <a:lnTo>
                  <a:pt x="90309" y="0"/>
                </a:lnTo>
                <a:lnTo>
                  <a:pt x="77419" y="0"/>
                </a:lnTo>
                <a:lnTo>
                  <a:pt x="0" y="82067"/>
                </a:lnTo>
                <a:lnTo>
                  <a:pt x="0" y="282295"/>
                </a:lnTo>
                <a:lnTo>
                  <a:pt x="122199" y="282295"/>
                </a:lnTo>
                <a:lnTo>
                  <a:pt x="122199" y="251015"/>
                </a:lnTo>
                <a:lnTo>
                  <a:pt x="122199" y="31292"/>
                </a:lnTo>
                <a:lnTo>
                  <a:pt x="122199" y="0"/>
                </a:lnTo>
                <a:close/>
              </a:path>
              <a:path w="521970" h="535304">
                <a:moveTo>
                  <a:pt x="214541" y="376389"/>
                </a:moveTo>
                <a:lnTo>
                  <a:pt x="12" y="376389"/>
                </a:lnTo>
                <a:lnTo>
                  <a:pt x="12" y="408139"/>
                </a:lnTo>
                <a:lnTo>
                  <a:pt x="12" y="467829"/>
                </a:lnTo>
                <a:lnTo>
                  <a:pt x="12" y="499579"/>
                </a:lnTo>
                <a:lnTo>
                  <a:pt x="12" y="535139"/>
                </a:lnTo>
                <a:lnTo>
                  <a:pt x="31915" y="535139"/>
                </a:lnTo>
                <a:lnTo>
                  <a:pt x="31915" y="499579"/>
                </a:lnTo>
                <a:lnTo>
                  <a:pt x="214541" y="499579"/>
                </a:lnTo>
                <a:lnTo>
                  <a:pt x="214541" y="467931"/>
                </a:lnTo>
                <a:lnTo>
                  <a:pt x="214541" y="408165"/>
                </a:lnTo>
                <a:lnTo>
                  <a:pt x="182638" y="408165"/>
                </a:lnTo>
                <a:lnTo>
                  <a:pt x="182638" y="467829"/>
                </a:lnTo>
                <a:lnTo>
                  <a:pt x="31915" y="467829"/>
                </a:lnTo>
                <a:lnTo>
                  <a:pt x="31915" y="408139"/>
                </a:lnTo>
                <a:lnTo>
                  <a:pt x="214541" y="408139"/>
                </a:lnTo>
                <a:lnTo>
                  <a:pt x="214541" y="376389"/>
                </a:lnTo>
                <a:close/>
              </a:path>
              <a:path w="521970" h="535304">
                <a:moveTo>
                  <a:pt x="275602" y="469"/>
                </a:moveTo>
                <a:lnTo>
                  <a:pt x="153428" y="469"/>
                </a:lnTo>
                <a:lnTo>
                  <a:pt x="153428" y="30949"/>
                </a:lnTo>
                <a:lnTo>
                  <a:pt x="153428" y="250659"/>
                </a:lnTo>
                <a:lnTo>
                  <a:pt x="153428" y="282409"/>
                </a:lnTo>
                <a:lnTo>
                  <a:pt x="275602" y="282409"/>
                </a:lnTo>
                <a:lnTo>
                  <a:pt x="275602" y="250990"/>
                </a:lnTo>
                <a:lnTo>
                  <a:pt x="275602" y="250659"/>
                </a:lnTo>
                <a:lnTo>
                  <a:pt x="275602" y="31292"/>
                </a:lnTo>
                <a:lnTo>
                  <a:pt x="243763" y="31292"/>
                </a:lnTo>
                <a:lnTo>
                  <a:pt x="243763" y="250659"/>
                </a:lnTo>
                <a:lnTo>
                  <a:pt x="185356" y="250659"/>
                </a:lnTo>
                <a:lnTo>
                  <a:pt x="185356" y="30949"/>
                </a:lnTo>
                <a:lnTo>
                  <a:pt x="275602" y="30949"/>
                </a:lnTo>
                <a:lnTo>
                  <a:pt x="275602" y="469"/>
                </a:lnTo>
                <a:close/>
              </a:path>
              <a:path w="521970" h="535304">
                <a:moveTo>
                  <a:pt x="519404" y="0"/>
                </a:moveTo>
                <a:lnTo>
                  <a:pt x="474573" y="0"/>
                </a:lnTo>
                <a:lnTo>
                  <a:pt x="429094" y="48615"/>
                </a:lnTo>
                <a:lnTo>
                  <a:pt x="429094" y="0"/>
                </a:lnTo>
                <a:lnTo>
                  <a:pt x="384289" y="0"/>
                </a:lnTo>
                <a:lnTo>
                  <a:pt x="306895" y="82067"/>
                </a:lnTo>
                <a:lnTo>
                  <a:pt x="306895" y="282295"/>
                </a:lnTo>
                <a:lnTo>
                  <a:pt x="338810" y="282295"/>
                </a:lnTo>
                <a:lnTo>
                  <a:pt x="338810" y="93903"/>
                </a:lnTo>
                <a:lnTo>
                  <a:pt x="397205" y="31305"/>
                </a:lnTo>
                <a:lnTo>
                  <a:pt x="397205" y="282295"/>
                </a:lnTo>
                <a:lnTo>
                  <a:pt x="429094" y="282295"/>
                </a:lnTo>
                <a:lnTo>
                  <a:pt x="429094" y="93903"/>
                </a:lnTo>
                <a:lnTo>
                  <a:pt x="487476" y="31305"/>
                </a:lnTo>
                <a:lnTo>
                  <a:pt x="487476" y="282295"/>
                </a:lnTo>
                <a:lnTo>
                  <a:pt x="519404" y="282295"/>
                </a:lnTo>
                <a:lnTo>
                  <a:pt x="519404" y="0"/>
                </a:lnTo>
                <a:close/>
              </a:path>
              <a:path w="521970" h="535304">
                <a:moveTo>
                  <a:pt x="521423" y="376389"/>
                </a:moveTo>
                <a:lnTo>
                  <a:pt x="245770" y="376389"/>
                </a:lnTo>
                <a:lnTo>
                  <a:pt x="245770" y="408139"/>
                </a:lnTo>
                <a:lnTo>
                  <a:pt x="245770" y="467829"/>
                </a:lnTo>
                <a:lnTo>
                  <a:pt x="245770" y="499579"/>
                </a:lnTo>
                <a:lnTo>
                  <a:pt x="366610" y="499579"/>
                </a:lnTo>
                <a:lnTo>
                  <a:pt x="366610" y="534682"/>
                </a:lnTo>
                <a:lnTo>
                  <a:pt x="399910" y="534682"/>
                </a:lnTo>
                <a:lnTo>
                  <a:pt x="399910" y="499579"/>
                </a:lnTo>
                <a:lnTo>
                  <a:pt x="521423" y="499579"/>
                </a:lnTo>
                <a:lnTo>
                  <a:pt x="521423" y="467931"/>
                </a:lnTo>
                <a:lnTo>
                  <a:pt x="521423" y="408165"/>
                </a:lnTo>
                <a:lnTo>
                  <a:pt x="489508" y="408165"/>
                </a:lnTo>
                <a:lnTo>
                  <a:pt x="489508" y="467829"/>
                </a:lnTo>
                <a:lnTo>
                  <a:pt x="399910" y="467829"/>
                </a:lnTo>
                <a:lnTo>
                  <a:pt x="399910" y="408165"/>
                </a:lnTo>
                <a:lnTo>
                  <a:pt x="366610" y="408165"/>
                </a:lnTo>
                <a:lnTo>
                  <a:pt x="366610" y="467829"/>
                </a:lnTo>
                <a:lnTo>
                  <a:pt x="277685" y="467829"/>
                </a:lnTo>
                <a:lnTo>
                  <a:pt x="277685" y="408139"/>
                </a:lnTo>
                <a:lnTo>
                  <a:pt x="521423" y="408139"/>
                </a:lnTo>
                <a:lnTo>
                  <a:pt x="521423" y="376389"/>
                </a:lnTo>
                <a:close/>
              </a:path>
              <a:path w="521970" h="535304">
                <a:moveTo>
                  <a:pt x="521423" y="314274"/>
                </a:moveTo>
                <a:lnTo>
                  <a:pt x="12" y="314274"/>
                </a:lnTo>
                <a:lnTo>
                  <a:pt x="12" y="345579"/>
                </a:lnTo>
                <a:lnTo>
                  <a:pt x="521423" y="345579"/>
                </a:lnTo>
                <a:lnTo>
                  <a:pt x="521423" y="314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1884671" y="5429717"/>
            <a:ext cx="644525" cy="198755"/>
            <a:chOff x="1884671" y="5429717"/>
            <a:chExt cx="644525" cy="198755"/>
          </a:xfrm>
        </p:grpSpPr>
        <p:sp>
          <p:nvSpPr>
            <p:cNvPr id="16" name="object 16" descr=""/>
            <p:cNvSpPr/>
            <p:nvPr/>
          </p:nvSpPr>
          <p:spPr>
            <a:xfrm>
              <a:off x="1884667" y="5429719"/>
              <a:ext cx="644525" cy="95250"/>
            </a:xfrm>
            <a:custGeom>
              <a:avLst/>
              <a:gdLst/>
              <a:ahLst/>
              <a:cxnLst/>
              <a:rect l="l" t="t" r="r" b="b"/>
              <a:pathLst>
                <a:path w="644525" h="95250">
                  <a:moveTo>
                    <a:pt x="96139" y="20662"/>
                  </a:moveTo>
                  <a:lnTo>
                    <a:pt x="69481" y="20662"/>
                  </a:lnTo>
                  <a:lnTo>
                    <a:pt x="48285" y="75552"/>
                  </a:lnTo>
                  <a:lnTo>
                    <a:pt x="27089" y="20662"/>
                  </a:lnTo>
                  <a:lnTo>
                    <a:pt x="0" y="20662"/>
                  </a:lnTo>
                  <a:lnTo>
                    <a:pt x="0" y="31623"/>
                  </a:lnTo>
                  <a:lnTo>
                    <a:pt x="7137" y="31623"/>
                  </a:lnTo>
                  <a:lnTo>
                    <a:pt x="7137" y="82067"/>
                  </a:lnTo>
                  <a:lnTo>
                    <a:pt x="0" y="82067"/>
                  </a:lnTo>
                  <a:lnTo>
                    <a:pt x="0" y="93027"/>
                  </a:lnTo>
                  <a:lnTo>
                    <a:pt x="26987" y="93027"/>
                  </a:lnTo>
                  <a:lnTo>
                    <a:pt x="26987" y="82067"/>
                  </a:lnTo>
                  <a:lnTo>
                    <a:pt x="20370" y="82067"/>
                  </a:lnTo>
                  <a:lnTo>
                    <a:pt x="20370" y="38544"/>
                  </a:lnTo>
                  <a:lnTo>
                    <a:pt x="20142" y="35750"/>
                  </a:lnTo>
                  <a:lnTo>
                    <a:pt x="20370" y="35750"/>
                  </a:lnTo>
                  <a:lnTo>
                    <a:pt x="43116" y="93027"/>
                  </a:lnTo>
                  <a:lnTo>
                    <a:pt x="53035" y="93027"/>
                  </a:lnTo>
                  <a:lnTo>
                    <a:pt x="75768" y="35750"/>
                  </a:lnTo>
                  <a:lnTo>
                    <a:pt x="75984" y="35750"/>
                  </a:lnTo>
                  <a:lnTo>
                    <a:pt x="75768" y="38544"/>
                  </a:lnTo>
                  <a:lnTo>
                    <a:pt x="75768" y="82067"/>
                  </a:lnTo>
                  <a:lnTo>
                    <a:pt x="69164" y="82067"/>
                  </a:lnTo>
                  <a:lnTo>
                    <a:pt x="69164" y="93027"/>
                  </a:lnTo>
                  <a:lnTo>
                    <a:pt x="96139" y="93027"/>
                  </a:lnTo>
                  <a:lnTo>
                    <a:pt x="96139" y="82067"/>
                  </a:lnTo>
                  <a:lnTo>
                    <a:pt x="89001" y="82067"/>
                  </a:lnTo>
                  <a:lnTo>
                    <a:pt x="89001" y="31623"/>
                  </a:lnTo>
                  <a:lnTo>
                    <a:pt x="96139" y="31623"/>
                  </a:lnTo>
                  <a:lnTo>
                    <a:pt x="96139" y="20662"/>
                  </a:lnTo>
                  <a:close/>
                </a:path>
                <a:path w="644525" h="95250">
                  <a:moveTo>
                    <a:pt x="180771" y="20662"/>
                  </a:moveTo>
                  <a:lnTo>
                    <a:pt x="160705" y="20662"/>
                  </a:lnTo>
                  <a:lnTo>
                    <a:pt x="126288" y="73596"/>
                  </a:lnTo>
                  <a:lnTo>
                    <a:pt x="126288" y="31623"/>
                  </a:lnTo>
                  <a:lnTo>
                    <a:pt x="133210" y="31623"/>
                  </a:lnTo>
                  <a:lnTo>
                    <a:pt x="133210" y="20662"/>
                  </a:lnTo>
                  <a:lnTo>
                    <a:pt x="105930" y="20662"/>
                  </a:lnTo>
                  <a:lnTo>
                    <a:pt x="105930" y="31623"/>
                  </a:lnTo>
                  <a:lnTo>
                    <a:pt x="113055" y="31623"/>
                  </a:lnTo>
                  <a:lnTo>
                    <a:pt x="113055" y="82067"/>
                  </a:lnTo>
                  <a:lnTo>
                    <a:pt x="105930" y="82067"/>
                  </a:lnTo>
                  <a:lnTo>
                    <a:pt x="105930" y="93014"/>
                  </a:lnTo>
                  <a:lnTo>
                    <a:pt x="125984" y="93014"/>
                  </a:lnTo>
                  <a:lnTo>
                    <a:pt x="160413" y="40093"/>
                  </a:lnTo>
                  <a:lnTo>
                    <a:pt x="160413" y="82067"/>
                  </a:lnTo>
                  <a:lnTo>
                    <a:pt x="153492" y="82067"/>
                  </a:lnTo>
                  <a:lnTo>
                    <a:pt x="153492" y="93014"/>
                  </a:lnTo>
                  <a:lnTo>
                    <a:pt x="180771" y="93014"/>
                  </a:lnTo>
                  <a:lnTo>
                    <a:pt x="180771" y="82067"/>
                  </a:lnTo>
                  <a:lnTo>
                    <a:pt x="173634" y="82067"/>
                  </a:lnTo>
                  <a:lnTo>
                    <a:pt x="173634" y="31623"/>
                  </a:lnTo>
                  <a:lnTo>
                    <a:pt x="180771" y="31623"/>
                  </a:lnTo>
                  <a:lnTo>
                    <a:pt x="180771" y="20662"/>
                  </a:lnTo>
                  <a:close/>
                </a:path>
                <a:path w="644525" h="95250">
                  <a:moveTo>
                    <a:pt x="263804" y="20662"/>
                  </a:moveTo>
                  <a:lnTo>
                    <a:pt x="236296" y="20662"/>
                  </a:lnTo>
                  <a:lnTo>
                    <a:pt x="236296" y="31623"/>
                  </a:lnTo>
                  <a:lnTo>
                    <a:pt x="243446" y="31623"/>
                  </a:lnTo>
                  <a:lnTo>
                    <a:pt x="243446" y="49606"/>
                  </a:lnTo>
                  <a:lnTo>
                    <a:pt x="210858" y="49606"/>
                  </a:lnTo>
                  <a:lnTo>
                    <a:pt x="210858" y="31623"/>
                  </a:lnTo>
                  <a:lnTo>
                    <a:pt x="218008" y="31623"/>
                  </a:lnTo>
                  <a:lnTo>
                    <a:pt x="218008" y="20662"/>
                  </a:lnTo>
                  <a:lnTo>
                    <a:pt x="190512" y="20662"/>
                  </a:lnTo>
                  <a:lnTo>
                    <a:pt x="190512" y="31623"/>
                  </a:lnTo>
                  <a:lnTo>
                    <a:pt x="197650" y="31623"/>
                  </a:lnTo>
                  <a:lnTo>
                    <a:pt x="197650" y="82067"/>
                  </a:lnTo>
                  <a:lnTo>
                    <a:pt x="190512" y="82067"/>
                  </a:lnTo>
                  <a:lnTo>
                    <a:pt x="190512" y="93027"/>
                  </a:lnTo>
                  <a:lnTo>
                    <a:pt x="218008" y="93027"/>
                  </a:lnTo>
                  <a:lnTo>
                    <a:pt x="218008" y="82067"/>
                  </a:lnTo>
                  <a:lnTo>
                    <a:pt x="210858" y="82067"/>
                  </a:lnTo>
                  <a:lnTo>
                    <a:pt x="210858" y="60579"/>
                  </a:lnTo>
                  <a:lnTo>
                    <a:pt x="243446" y="60579"/>
                  </a:lnTo>
                  <a:lnTo>
                    <a:pt x="243446" y="82067"/>
                  </a:lnTo>
                  <a:lnTo>
                    <a:pt x="236296" y="82067"/>
                  </a:lnTo>
                  <a:lnTo>
                    <a:pt x="236296" y="93027"/>
                  </a:lnTo>
                  <a:lnTo>
                    <a:pt x="263804" y="93027"/>
                  </a:lnTo>
                  <a:lnTo>
                    <a:pt x="263804" y="82067"/>
                  </a:lnTo>
                  <a:lnTo>
                    <a:pt x="256667" y="82067"/>
                  </a:lnTo>
                  <a:lnTo>
                    <a:pt x="256667" y="31623"/>
                  </a:lnTo>
                  <a:lnTo>
                    <a:pt x="263804" y="31623"/>
                  </a:lnTo>
                  <a:lnTo>
                    <a:pt x="263804" y="20662"/>
                  </a:lnTo>
                  <a:close/>
                </a:path>
                <a:path w="644525" h="95250">
                  <a:moveTo>
                    <a:pt x="338239" y="68313"/>
                  </a:moveTo>
                  <a:lnTo>
                    <a:pt x="325107" y="68313"/>
                  </a:lnTo>
                  <a:lnTo>
                    <a:pt x="324700" y="76085"/>
                  </a:lnTo>
                  <a:lnTo>
                    <a:pt x="319532" y="84264"/>
                  </a:lnTo>
                  <a:lnTo>
                    <a:pt x="307555" y="84264"/>
                  </a:lnTo>
                  <a:lnTo>
                    <a:pt x="298564" y="82473"/>
                  </a:lnTo>
                  <a:lnTo>
                    <a:pt x="291503" y="77279"/>
                  </a:lnTo>
                  <a:lnTo>
                    <a:pt x="286880" y="68897"/>
                  </a:lnTo>
                  <a:lnTo>
                    <a:pt x="285216" y="57569"/>
                  </a:lnTo>
                  <a:lnTo>
                    <a:pt x="286219" y="46863"/>
                  </a:lnTo>
                  <a:lnTo>
                    <a:pt x="289661" y="37896"/>
                  </a:lnTo>
                  <a:lnTo>
                    <a:pt x="296113" y="31737"/>
                  </a:lnTo>
                  <a:lnTo>
                    <a:pt x="306197" y="29451"/>
                  </a:lnTo>
                  <a:lnTo>
                    <a:pt x="319747" y="29451"/>
                  </a:lnTo>
                  <a:lnTo>
                    <a:pt x="324383" y="37934"/>
                  </a:lnTo>
                  <a:lnTo>
                    <a:pt x="325208" y="43929"/>
                  </a:lnTo>
                  <a:lnTo>
                    <a:pt x="336169" y="43929"/>
                  </a:lnTo>
                  <a:lnTo>
                    <a:pt x="336169" y="20662"/>
                  </a:lnTo>
                  <a:lnTo>
                    <a:pt x="325208" y="20662"/>
                  </a:lnTo>
                  <a:lnTo>
                    <a:pt x="325208" y="26771"/>
                  </a:lnTo>
                  <a:lnTo>
                    <a:pt x="320878" y="21590"/>
                  </a:lnTo>
                  <a:lnTo>
                    <a:pt x="314058" y="18491"/>
                  </a:lnTo>
                  <a:lnTo>
                    <a:pt x="305269" y="18491"/>
                  </a:lnTo>
                  <a:lnTo>
                    <a:pt x="292328" y="20497"/>
                  </a:lnTo>
                  <a:lnTo>
                    <a:pt x="281419" y="27127"/>
                  </a:lnTo>
                  <a:lnTo>
                    <a:pt x="273875" y="39344"/>
                  </a:lnTo>
                  <a:lnTo>
                    <a:pt x="271056" y="58089"/>
                  </a:lnTo>
                  <a:lnTo>
                    <a:pt x="275869" y="79324"/>
                  </a:lnTo>
                  <a:lnTo>
                    <a:pt x="286893" y="90373"/>
                  </a:lnTo>
                  <a:lnTo>
                    <a:pt x="298958" y="94551"/>
                  </a:lnTo>
                  <a:lnTo>
                    <a:pt x="306920" y="95199"/>
                  </a:lnTo>
                  <a:lnTo>
                    <a:pt x="322008" y="92544"/>
                  </a:lnTo>
                  <a:lnTo>
                    <a:pt x="331381" y="85864"/>
                  </a:lnTo>
                  <a:lnTo>
                    <a:pt x="336346" y="77139"/>
                  </a:lnTo>
                  <a:lnTo>
                    <a:pt x="338239" y="68313"/>
                  </a:lnTo>
                  <a:close/>
                </a:path>
                <a:path w="644525" h="95250">
                  <a:moveTo>
                    <a:pt x="412216" y="20662"/>
                  </a:moveTo>
                  <a:lnTo>
                    <a:pt x="344004" y="20662"/>
                  </a:lnTo>
                  <a:lnTo>
                    <a:pt x="344004" y="47142"/>
                  </a:lnTo>
                  <a:lnTo>
                    <a:pt x="354939" y="47142"/>
                  </a:lnTo>
                  <a:lnTo>
                    <a:pt x="354939" y="31623"/>
                  </a:lnTo>
                  <a:lnTo>
                    <a:pt x="371500" y="31623"/>
                  </a:lnTo>
                  <a:lnTo>
                    <a:pt x="371500" y="82067"/>
                  </a:lnTo>
                  <a:lnTo>
                    <a:pt x="364350" y="82067"/>
                  </a:lnTo>
                  <a:lnTo>
                    <a:pt x="364350" y="93027"/>
                  </a:lnTo>
                  <a:lnTo>
                    <a:pt x="391871" y="93027"/>
                  </a:lnTo>
                  <a:lnTo>
                    <a:pt x="391871" y="82067"/>
                  </a:lnTo>
                  <a:lnTo>
                    <a:pt x="384733" y="82067"/>
                  </a:lnTo>
                  <a:lnTo>
                    <a:pt x="384733" y="31623"/>
                  </a:lnTo>
                  <a:lnTo>
                    <a:pt x="401256" y="31623"/>
                  </a:lnTo>
                  <a:lnTo>
                    <a:pt x="401256" y="47142"/>
                  </a:lnTo>
                  <a:lnTo>
                    <a:pt x="412216" y="47142"/>
                  </a:lnTo>
                  <a:lnTo>
                    <a:pt x="412216" y="20662"/>
                  </a:lnTo>
                  <a:close/>
                </a:path>
                <a:path w="644525" h="95250">
                  <a:moveTo>
                    <a:pt x="483971" y="43307"/>
                  </a:moveTo>
                  <a:lnTo>
                    <a:pt x="481088" y="31635"/>
                  </a:lnTo>
                  <a:lnTo>
                    <a:pt x="473824" y="24663"/>
                  </a:lnTo>
                  <a:lnTo>
                    <a:pt x="470319" y="23469"/>
                  </a:lnTo>
                  <a:lnTo>
                    <a:pt x="470319" y="32766"/>
                  </a:lnTo>
                  <a:lnTo>
                    <a:pt x="470319" y="53441"/>
                  </a:lnTo>
                  <a:lnTo>
                    <a:pt x="461010" y="55397"/>
                  </a:lnTo>
                  <a:lnTo>
                    <a:pt x="440270" y="55397"/>
                  </a:lnTo>
                  <a:lnTo>
                    <a:pt x="440270" y="31635"/>
                  </a:lnTo>
                  <a:lnTo>
                    <a:pt x="460095" y="31635"/>
                  </a:lnTo>
                  <a:lnTo>
                    <a:pt x="470319" y="32766"/>
                  </a:lnTo>
                  <a:lnTo>
                    <a:pt x="470319" y="23469"/>
                  </a:lnTo>
                  <a:lnTo>
                    <a:pt x="464451" y="21450"/>
                  </a:lnTo>
                  <a:lnTo>
                    <a:pt x="455155" y="20650"/>
                  </a:lnTo>
                  <a:lnTo>
                    <a:pt x="419887" y="20650"/>
                  </a:lnTo>
                  <a:lnTo>
                    <a:pt x="419887" y="31635"/>
                  </a:lnTo>
                  <a:lnTo>
                    <a:pt x="427012" y="31635"/>
                  </a:lnTo>
                  <a:lnTo>
                    <a:pt x="427012" y="82067"/>
                  </a:lnTo>
                  <a:lnTo>
                    <a:pt x="419887" y="82067"/>
                  </a:lnTo>
                  <a:lnTo>
                    <a:pt x="419887" y="93014"/>
                  </a:lnTo>
                  <a:lnTo>
                    <a:pt x="447382" y="93014"/>
                  </a:lnTo>
                  <a:lnTo>
                    <a:pt x="447382" y="82067"/>
                  </a:lnTo>
                  <a:lnTo>
                    <a:pt x="440270" y="82067"/>
                  </a:lnTo>
                  <a:lnTo>
                    <a:pt x="440270" y="66370"/>
                  </a:lnTo>
                  <a:lnTo>
                    <a:pt x="455028" y="66370"/>
                  </a:lnTo>
                  <a:lnTo>
                    <a:pt x="468274" y="64477"/>
                  </a:lnTo>
                  <a:lnTo>
                    <a:pt x="477253" y="59410"/>
                  </a:lnTo>
                  <a:lnTo>
                    <a:pt x="480034" y="55397"/>
                  </a:lnTo>
                  <a:lnTo>
                    <a:pt x="482358" y="52057"/>
                  </a:lnTo>
                  <a:lnTo>
                    <a:pt x="483971" y="43307"/>
                  </a:lnTo>
                  <a:close/>
                </a:path>
                <a:path w="644525" h="95250">
                  <a:moveTo>
                    <a:pt x="562267" y="56845"/>
                  </a:moveTo>
                  <a:lnTo>
                    <a:pt x="557618" y="35039"/>
                  </a:lnTo>
                  <a:lnTo>
                    <a:pt x="552386" y="29451"/>
                  </a:lnTo>
                  <a:lnTo>
                    <a:pt x="548132" y="24917"/>
                  </a:lnTo>
                  <a:lnTo>
                    <a:pt x="548132" y="56845"/>
                  </a:lnTo>
                  <a:lnTo>
                    <a:pt x="547306" y="65836"/>
                  </a:lnTo>
                  <a:lnTo>
                    <a:pt x="544182" y="74739"/>
                  </a:lnTo>
                  <a:lnTo>
                    <a:pt x="537705" y="81546"/>
                  </a:lnTo>
                  <a:lnTo>
                    <a:pt x="526834" y="84264"/>
                  </a:lnTo>
                  <a:lnTo>
                    <a:pt x="515962" y="81546"/>
                  </a:lnTo>
                  <a:lnTo>
                    <a:pt x="509485" y="74739"/>
                  </a:lnTo>
                  <a:lnTo>
                    <a:pt x="506361" y="65836"/>
                  </a:lnTo>
                  <a:lnTo>
                    <a:pt x="505548" y="56845"/>
                  </a:lnTo>
                  <a:lnTo>
                    <a:pt x="506361" y="47853"/>
                  </a:lnTo>
                  <a:lnTo>
                    <a:pt x="509485" y="38963"/>
                  </a:lnTo>
                  <a:lnTo>
                    <a:pt x="515962" y="32156"/>
                  </a:lnTo>
                  <a:lnTo>
                    <a:pt x="526834" y="29451"/>
                  </a:lnTo>
                  <a:lnTo>
                    <a:pt x="537705" y="32156"/>
                  </a:lnTo>
                  <a:lnTo>
                    <a:pt x="544182" y="38963"/>
                  </a:lnTo>
                  <a:lnTo>
                    <a:pt x="547306" y="47853"/>
                  </a:lnTo>
                  <a:lnTo>
                    <a:pt x="548132" y="56845"/>
                  </a:lnTo>
                  <a:lnTo>
                    <a:pt x="548132" y="24917"/>
                  </a:lnTo>
                  <a:lnTo>
                    <a:pt x="546912" y="23609"/>
                  </a:lnTo>
                  <a:lnTo>
                    <a:pt x="535025" y="19215"/>
                  </a:lnTo>
                  <a:lnTo>
                    <a:pt x="526834" y="18491"/>
                  </a:lnTo>
                  <a:lnTo>
                    <a:pt x="518629" y="19215"/>
                  </a:lnTo>
                  <a:lnTo>
                    <a:pt x="506742" y="23609"/>
                  </a:lnTo>
                  <a:lnTo>
                    <a:pt x="496036" y="35039"/>
                  </a:lnTo>
                  <a:lnTo>
                    <a:pt x="491388" y="56845"/>
                  </a:lnTo>
                  <a:lnTo>
                    <a:pt x="496036" y="78676"/>
                  </a:lnTo>
                  <a:lnTo>
                    <a:pt x="506742" y="90093"/>
                  </a:lnTo>
                  <a:lnTo>
                    <a:pt x="518629" y="94488"/>
                  </a:lnTo>
                  <a:lnTo>
                    <a:pt x="526834" y="95199"/>
                  </a:lnTo>
                  <a:lnTo>
                    <a:pt x="535025" y="94488"/>
                  </a:lnTo>
                  <a:lnTo>
                    <a:pt x="546912" y="90093"/>
                  </a:lnTo>
                  <a:lnTo>
                    <a:pt x="552373" y="84264"/>
                  </a:lnTo>
                  <a:lnTo>
                    <a:pt x="557618" y="78676"/>
                  </a:lnTo>
                  <a:lnTo>
                    <a:pt x="562267" y="56845"/>
                  </a:lnTo>
                  <a:close/>
                </a:path>
                <a:path w="644525" h="95250">
                  <a:moveTo>
                    <a:pt x="628662" y="0"/>
                  </a:moveTo>
                  <a:lnTo>
                    <a:pt x="618020" y="0"/>
                  </a:lnTo>
                  <a:lnTo>
                    <a:pt x="617499" y="5461"/>
                  </a:lnTo>
                  <a:lnTo>
                    <a:pt x="612648" y="8369"/>
                  </a:lnTo>
                  <a:lnTo>
                    <a:pt x="601281" y="8369"/>
                  </a:lnTo>
                  <a:lnTo>
                    <a:pt x="596404" y="5461"/>
                  </a:lnTo>
                  <a:lnTo>
                    <a:pt x="595909" y="0"/>
                  </a:lnTo>
                  <a:lnTo>
                    <a:pt x="585254" y="0"/>
                  </a:lnTo>
                  <a:lnTo>
                    <a:pt x="587502" y="6223"/>
                  </a:lnTo>
                  <a:lnTo>
                    <a:pt x="591883" y="11239"/>
                  </a:lnTo>
                  <a:lnTo>
                    <a:pt x="598385" y="14579"/>
                  </a:lnTo>
                  <a:lnTo>
                    <a:pt x="606971" y="15798"/>
                  </a:lnTo>
                  <a:lnTo>
                    <a:pt x="615543" y="14579"/>
                  </a:lnTo>
                  <a:lnTo>
                    <a:pt x="622046" y="11239"/>
                  </a:lnTo>
                  <a:lnTo>
                    <a:pt x="624560" y="8369"/>
                  </a:lnTo>
                  <a:lnTo>
                    <a:pt x="626427" y="6223"/>
                  </a:lnTo>
                  <a:lnTo>
                    <a:pt x="628662" y="0"/>
                  </a:lnTo>
                  <a:close/>
                </a:path>
                <a:path w="644525" h="95250">
                  <a:moveTo>
                    <a:pt x="644385" y="20662"/>
                  </a:moveTo>
                  <a:lnTo>
                    <a:pt x="624332" y="20662"/>
                  </a:lnTo>
                  <a:lnTo>
                    <a:pt x="589902" y="73596"/>
                  </a:lnTo>
                  <a:lnTo>
                    <a:pt x="589902" y="31623"/>
                  </a:lnTo>
                  <a:lnTo>
                    <a:pt x="596823" y="31623"/>
                  </a:lnTo>
                  <a:lnTo>
                    <a:pt x="596823" y="20662"/>
                  </a:lnTo>
                  <a:lnTo>
                    <a:pt x="569544" y="20662"/>
                  </a:lnTo>
                  <a:lnTo>
                    <a:pt x="569544" y="31623"/>
                  </a:lnTo>
                  <a:lnTo>
                    <a:pt x="576668" y="31623"/>
                  </a:lnTo>
                  <a:lnTo>
                    <a:pt x="576668" y="82067"/>
                  </a:lnTo>
                  <a:lnTo>
                    <a:pt x="569544" y="82067"/>
                  </a:lnTo>
                  <a:lnTo>
                    <a:pt x="569544" y="93014"/>
                  </a:lnTo>
                  <a:lnTo>
                    <a:pt x="589597" y="93014"/>
                  </a:lnTo>
                  <a:lnTo>
                    <a:pt x="602234" y="73596"/>
                  </a:lnTo>
                  <a:lnTo>
                    <a:pt x="624014" y="40093"/>
                  </a:lnTo>
                  <a:lnTo>
                    <a:pt x="624014" y="82067"/>
                  </a:lnTo>
                  <a:lnTo>
                    <a:pt x="617080" y="82067"/>
                  </a:lnTo>
                  <a:lnTo>
                    <a:pt x="617080" y="93014"/>
                  </a:lnTo>
                  <a:lnTo>
                    <a:pt x="644385" y="93014"/>
                  </a:lnTo>
                  <a:lnTo>
                    <a:pt x="644385" y="82067"/>
                  </a:lnTo>
                  <a:lnTo>
                    <a:pt x="637260" y="82067"/>
                  </a:lnTo>
                  <a:lnTo>
                    <a:pt x="637260" y="40093"/>
                  </a:lnTo>
                  <a:lnTo>
                    <a:pt x="637260" y="31623"/>
                  </a:lnTo>
                  <a:lnTo>
                    <a:pt x="644385" y="31623"/>
                  </a:lnTo>
                  <a:lnTo>
                    <a:pt x="644385" y="206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6293" y="5551579"/>
              <a:ext cx="460743" cy="76728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76473" y="4890933"/>
            <a:ext cx="443083" cy="471169"/>
          </a:xfrm>
          <a:prstGeom prst="rect">
            <a:avLst/>
          </a:prstGeom>
        </p:spPr>
      </p:pic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350"/>
              </a:lnSpc>
              <a:spcBef>
                <a:spcPts val="135"/>
              </a:spcBef>
            </a:pPr>
            <a:r>
              <a:rPr dirty="0"/>
              <a:t>Документ</a:t>
            </a:r>
            <a:r>
              <a:rPr dirty="0" spc="5"/>
              <a:t> </a:t>
            </a:r>
            <a:r>
              <a:rPr dirty="0" spc="-10"/>
              <a:t>создан</a:t>
            </a:r>
            <a:r>
              <a:rPr dirty="0" spc="10"/>
              <a:t>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10"/>
              <a:t>электронной</a:t>
            </a:r>
            <a:r>
              <a:rPr dirty="0" spc="10"/>
              <a:t> </a:t>
            </a:r>
            <a:r>
              <a:rPr dirty="0" spc="-10"/>
              <a:t>форме.</a:t>
            </a:r>
            <a:r>
              <a:rPr dirty="0" spc="5"/>
              <a:t> </a:t>
            </a:r>
            <a:r>
              <a:rPr dirty="0"/>
              <a:t>№</a:t>
            </a:r>
            <a:r>
              <a:rPr dirty="0" spc="10"/>
              <a:t> </a:t>
            </a:r>
            <a:r>
              <a:rPr dirty="0" spc="-20"/>
              <a:t>004-</a:t>
            </a:r>
            <a:r>
              <a:rPr dirty="0" spc="-10"/>
              <a:t>4033/2026</a:t>
            </a:r>
            <a:r>
              <a:rPr dirty="0" spc="5"/>
              <a:t> </a:t>
            </a:r>
            <a:r>
              <a:rPr dirty="0"/>
              <a:t>от</a:t>
            </a:r>
            <a:r>
              <a:rPr dirty="0" spc="10"/>
              <a:t> </a:t>
            </a:r>
            <a:r>
              <a:rPr dirty="0" spc="-10"/>
              <a:t>19.03.2026.</a:t>
            </a:r>
            <a:r>
              <a:rPr dirty="0" spc="5"/>
              <a:t> </a:t>
            </a:r>
            <a:r>
              <a:rPr dirty="0" spc="-10"/>
              <a:t>Исполнитель:</a:t>
            </a:r>
            <a:r>
              <a:rPr dirty="0" spc="10"/>
              <a:t> </a:t>
            </a:r>
            <a:r>
              <a:rPr dirty="0" spc="-10"/>
              <a:t>Дорофеева</a:t>
            </a:r>
            <a:r>
              <a:rPr dirty="0" spc="10"/>
              <a:t> </a:t>
            </a:r>
            <a:r>
              <a:rPr dirty="0" spc="-20"/>
              <a:t>И.Б.</a:t>
            </a:r>
            <a:r>
              <a:rPr dirty="0" spc="500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/>
              <a:t>4</a:t>
            </a:r>
            <a:r>
              <a:rPr dirty="0" spc="5"/>
              <a:t> </a:t>
            </a:r>
            <a:r>
              <a:rPr dirty="0"/>
              <a:t>из</a:t>
            </a:r>
            <a:r>
              <a:rPr dirty="0" spc="5"/>
              <a:t> </a:t>
            </a:r>
            <a:r>
              <a:rPr dirty="0" spc="-10"/>
              <a:t>27.</a:t>
            </a:r>
            <a:r>
              <a:rPr dirty="0" spc="5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 spc="-10"/>
              <a:t>создана:</a:t>
            </a:r>
            <a:r>
              <a:rPr dirty="0" spc="10"/>
              <a:t> </a:t>
            </a:r>
            <a:r>
              <a:rPr dirty="0" spc="-10"/>
              <a:t>19.03.2026</a:t>
            </a:r>
            <a:r>
              <a:rPr dirty="0" spc="5"/>
              <a:t> </a:t>
            </a:r>
            <a:r>
              <a:rPr dirty="0" spc="-10"/>
              <a:t>12:34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86"/>
            <a:ext cx="10693400" cy="6015355"/>
            <a:chOff x="0" y="86"/>
            <a:chExt cx="10693400" cy="60153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1116" y="5680933"/>
              <a:ext cx="5612229" cy="33416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86"/>
              <a:ext cx="5124450" cy="6015355"/>
            </a:xfrm>
            <a:custGeom>
              <a:avLst/>
              <a:gdLst/>
              <a:ahLst/>
              <a:cxnLst/>
              <a:rect l="l" t="t" r="r" b="b"/>
              <a:pathLst>
                <a:path w="5124450" h="6015355">
                  <a:moveTo>
                    <a:pt x="5123903" y="0"/>
                  </a:moveTo>
                  <a:lnTo>
                    <a:pt x="0" y="0"/>
                  </a:lnTo>
                  <a:lnTo>
                    <a:pt x="0" y="6015014"/>
                  </a:lnTo>
                  <a:lnTo>
                    <a:pt x="5123903" y="6015014"/>
                  </a:lnTo>
                  <a:lnTo>
                    <a:pt x="5123903" y="0"/>
                  </a:lnTo>
                  <a:close/>
                </a:path>
              </a:pathLst>
            </a:custGeom>
            <a:solidFill>
              <a:srgbClr val="8BC5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60"/>
              <a:t>прием</a:t>
            </a:r>
            <a:r>
              <a:rPr dirty="0" spc="-250"/>
              <a:t> </a:t>
            </a:r>
            <a:r>
              <a:rPr dirty="0" spc="125"/>
              <a:t>заявок</a:t>
            </a:r>
            <a:r>
              <a:rPr dirty="0" spc="-250"/>
              <a:t> </a:t>
            </a:r>
            <a:r>
              <a:rPr dirty="0" spc="140"/>
              <a:t>2026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79769" y="878501"/>
            <a:ext cx="4368165" cy="85471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340"/>
              </a:spcBef>
            </a:pPr>
            <a:r>
              <a:rPr dirty="0" sz="1900" spc="-70">
                <a:latin typeface="Book Antiqua"/>
                <a:cs typeface="Book Antiqua"/>
              </a:rPr>
              <a:t>Программа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 spc="-55">
                <a:latin typeface="Book Antiqua"/>
                <a:cs typeface="Book Antiqua"/>
              </a:rPr>
              <a:t>проводится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>
                <a:latin typeface="Book Antiqua"/>
                <a:cs typeface="Book Antiqua"/>
              </a:rPr>
              <a:t>с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2018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года. </a:t>
            </a:r>
            <a:r>
              <a:rPr dirty="0" sz="1900" spc="-40">
                <a:latin typeface="Book Antiqua"/>
                <a:cs typeface="Book Antiqua"/>
              </a:rPr>
              <a:t>Ежегодно</a:t>
            </a:r>
            <a:r>
              <a:rPr dirty="0" sz="1900" spc="-50">
                <a:latin typeface="Book Antiqua"/>
                <a:cs typeface="Book Antiqua"/>
              </a:rPr>
              <a:t> </a:t>
            </a:r>
            <a:r>
              <a:rPr dirty="0" sz="1900">
                <a:latin typeface="Book Antiqua"/>
                <a:cs typeface="Book Antiqua"/>
              </a:rPr>
              <a:t>в</a:t>
            </a:r>
            <a:r>
              <a:rPr dirty="0" sz="1900" spc="-45">
                <a:latin typeface="Book Antiqua"/>
                <a:cs typeface="Book Antiqua"/>
              </a:rPr>
              <a:t> ней</a:t>
            </a:r>
            <a:r>
              <a:rPr dirty="0" sz="1900" spc="-50">
                <a:latin typeface="Book Antiqua"/>
                <a:cs typeface="Book Antiqua"/>
              </a:rPr>
              <a:t> </a:t>
            </a:r>
            <a:r>
              <a:rPr dirty="0" sz="1900" spc="-65">
                <a:latin typeface="Book Antiqua"/>
                <a:cs typeface="Book Antiqua"/>
              </a:rPr>
              <a:t>могут</a:t>
            </a:r>
            <a:r>
              <a:rPr dirty="0" sz="1900" spc="-45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принимать </a:t>
            </a:r>
            <a:r>
              <a:rPr dirty="0" sz="1900" spc="-65">
                <a:latin typeface="Book Antiqua"/>
                <a:cs typeface="Book Antiqua"/>
              </a:rPr>
              <a:t>участие </a:t>
            </a:r>
            <a:r>
              <a:rPr dirty="0" sz="1900">
                <a:latin typeface="Book Antiqua"/>
                <a:cs typeface="Book Antiqua"/>
              </a:rPr>
              <a:t>100</a:t>
            </a:r>
            <a:r>
              <a:rPr dirty="0" sz="1900" spc="-65">
                <a:latin typeface="Book Antiqua"/>
                <a:cs typeface="Book Antiqua"/>
              </a:rPr>
              <a:t> </a:t>
            </a:r>
            <a:r>
              <a:rPr dirty="0" sz="1900" spc="-55">
                <a:latin typeface="Book Antiqua"/>
                <a:cs typeface="Book Antiqua"/>
              </a:rPr>
              <a:t>финалистов</a:t>
            </a:r>
            <a:r>
              <a:rPr dirty="0" sz="1900" spc="-65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со</a:t>
            </a:r>
            <a:r>
              <a:rPr dirty="0" sz="1900" spc="-65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всей</a:t>
            </a:r>
            <a:r>
              <a:rPr dirty="0" sz="1900" spc="-65">
                <a:latin typeface="Book Antiqua"/>
                <a:cs typeface="Book Antiqua"/>
              </a:rPr>
              <a:t> </a:t>
            </a:r>
            <a:r>
              <a:rPr dirty="0" sz="1900" spc="-35">
                <a:latin typeface="Book Antiqua"/>
                <a:cs typeface="Book Antiqua"/>
              </a:rPr>
              <a:t>страны.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79769" y="2081481"/>
            <a:ext cx="3317240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00">
                <a:latin typeface="Book Antiqua"/>
                <a:cs typeface="Book Antiqua"/>
              </a:rPr>
              <a:t>В</a:t>
            </a:r>
            <a:r>
              <a:rPr dirty="0" sz="1900" spc="-45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2026</a:t>
            </a:r>
            <a:r>
              <a:rPr dirty="0" sz="1900" spc="-45">
                <a:latin typeface="Book Antiqua"/>
                <a:cs typeface="Book Antiqua"/>
              </a:rPr>
              <a:t> </a:t>
            </a:r>
            <a:r>
              <a:rPr dirty="0" sz="1900" spc="-90">
                <a:latin typeface="Book Antiqua"/>
                <a:cs typeface="Book Antiqua"/>
              </a:rPr>
              <a:t>году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 spc="-80">
                <a:latin typeface="Book Antiqua"/>
                <a:cs typeface="Book Antiqua"/>
              </a:rPr>
              <a:t>стартует</a:t>
            </a:r>
            <a:r>
              <a:rPr dirty="0" sz="1900" spc="-45">
                <a:latin typeface="Book Antiqua"/>
                <a:cs typeface="Book Antiqua"/>
              </a:rPr>
              <a:t> 8-</a:t>
            </a:r>
            <a:r>
              <a:rPr dirty="0" sz="1900">
                <a:latin typeface="Book Antiqua"/>
                <a:cs typeface="Book Antiqua"/>
              </a:rPr>
              <a:t>й</a:t>
            </a:r>
            <a:r>
              <a:rPr dirty="0" sz="1900" spc="-45">
                <a:latin typeface="Book Antiqua"/>
                <a:cs typeface="Book Antiqua"/>
              </a:rPr>
              <a:t> </a:t>
            </a:r>
            <a:r>
              <a:rPr dirty="0" sz="1900" spc="-25">
                <a:latin typeface="Book Antiqua"/>
                <a:cs typeface="Book Antiqua"/>
              </a:rPr>
              <a:t>поток.</a:t>
            </a:r>
            <a:endParaRPr sz="1900">
              <a:latin typeface="Book Antiqua"/>
              <a:cs typeface="Book Antiqu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0" y="929969"/>
            <a:ext cx="10693400" cy="5085715"/>
            <a:chOff x="0" y="929969"/>
            <a:chExt cx="10693400" cy="508571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3426"/>
              <a:ext cx="5123903" cy="334167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580598" y="1012781"/>
              <a:ext cx="646430" cy="723900"/>
            </a:xfrm>
            <a:custGeom>
              <a:avLst/>
              <a:gdLst/>
              <a:ahLst/>
              <a:cxnLst/>
              <a:rect l="l" t="t" r="r" b="b"/>
              <a:pathLst>
                <a:path w="646429" h="723900">
                  <a:moveTo>
                    <a:pt x="646058" y="86582"/>
                  </a:moveTo>
                  <a:lnTo>
                    <a:pt x="0" y="86582"/>
                  </a:lnTo>
                  <a:lnTo>
                    <a:pt x="0" y="723615"/>
                  </a:lnTo>
                  <a:lnTo>
                    <a:pt x="646058" y="723615"/>
                  </a:lnTo>
                  <a:lnTo>
                    <a:pt x="646058" y="86582"/>
                  </a:lnTo>
                  <a:close/>
                </a:path>
                <a:path w="646429" h="723900">
                  <a:moveTo>
                    <a:pt x="162183" y="194946"/>
                  </a:moveTo>
                  <a:lnTo>
                    <a:pt x="162183" y="615249"/>
                  </a:lnTo>
                </a:path>
                <a:path w="646429" h="723900">
                  <a:moveTo>
                    <a:pt x="323024" y="194946"/>
                  </a:moveTo>
                  <a:lnTo>
                    <a:pt x="323024" y="615249"/>
                  </a:lnTo>
                </a:path>
                <a:path w="646429" h="723900">
                  <a:moveTo>
                    <a:pt x="483926" y="194946"/>
                  </a:moveTo>
                  <a:lnTo>
                    <a:pt x="483926" y="615249"/>
                  </a:lnTo>
                </a:path>
                <a:path w="646429" h="723900">
                  <a:moveTo>
                    <a:pt x="595150" y="286167"/>
                  </a:moveTo>
                  <a:lnTo>
                    <a:pt x="50905" y="286167"/>
                  </a:lnTo>
                </a:path>
                <a:path w="646429" h="723900">
                  <a:moveTo>
                    <a:pt x="595150" y="405097"/>
                  </a:moveTo>
                  <a:lnTo>
                    <a:pt x="50905" y="405097"/>
                  </a:lnTo>
                </a:path>
                <a:path w="646429" h="723900">
                  <a:moveTo>
                    <a:pt x="595150" y="524034"/>
                  </a:moveTo>
                  <a:lnTo>
                    <a:pt x="50905" y="524034"/>
                  </a:lnTo>
                </a:path>
                <a:path w="646429" h="723900">
                  <a:moveTo>
                    <a:pt x="89669" y="0"/>
                  </a:moveTo>
                  <a:lnTo>
                    <a:pt x="89669" y="157005"/>
                  </a:lnTo>
                </a:path>
                <a:path w="646429" h="723900">
                  <a:moveTo>
                    <a:pt x="167470" y="0"/>
                  </a:moveTo>
                  <a:lnTo>
                    <a:pt x="167470" y="157005"/>
                  </a:lnTo>
                </a:path>
                <a:path w="646429" h="723900">
                  <a:moveTo>
                    <a:pt x="245224" y="0"/>
                  </a:moveTo>
                  <a:lnTo>
                    <a:pt x="245224" y="157005"/>
                  </a:lnTo>
                </a:path>
                <a:path w="646429" h="723900">
                  <a:moveTo>
                    <a:pt x="323024" y="0"/>
                  </a:moveTo>
                  <a:lnTo>
                    <a:pt x="323024" y="157005"/>
                  </a:lnTo>
                </a:path>
                <a:path w="646429" h="723900">
                  <a:moveTo>
                    <a:pt x="400832" y="0"/>
                  </a:moveTo>
                  <a:lnTo>
                    <a:pt x="400832" y="157005"/>
                  </a:lnTo>
                </a:path>
                <a:path w="646429" h="723900">
                  <a:moveTo>
                    <a:pt x="478579" y="0"/>
                  </a:moveTo>
                  <a:lnTo>
                    <a:pt x="478579" y="157005"/>
                  </a:lnTo>
                </a:path>
                <a:path w="646429" h="723900">
                  <a:moveTo>
                    <a:pt x="556387" y="0"/>
                  </a:moveTo>
                  <a:lnTo>
                    <a:pt x="556387" y="157005"/>
                  </a:lnTo>
                </a:path>
              </a:pathLst>
            </a:custGeom>
            <a:ln w="222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335911" y="941108"/>
              <a:ext cx="654685" cy="662940"/>
            </a:xfrm>
            <a:custGeom>
              <a:avLst/>
              <a:gdLst/>
              <a:ahLst/>
              <a:cxnLst/>
              <a:rect l="l" t="t" r="r" b="b"/>
              <a:pathLst>
                <a:path w="654684" h="662940">
                  <a:moveTo>
                    <a:pt x="416974" y="454053"/>
                  </a:moveTo>
                  <a:lnTo>
                    <a:pt x="411470" y="501858"/>
                  </a:lnTo>
                  <a:lnTo>
                    <a:pt x="395790" y="545743"/>
                  </a:lnTo>
                  <a:lnTo>
                    <a:pt x="371182" y="584455"/>
                  </a:lnTo>
                  <a:lnTo>
                    <a:pt x="338897" y="616743"/>
                  </a:lnTo>
                  <a:lnTo>
                    <a:pt x="300181" y="641355"/>
                  </a:lnTo>
                  <a:lnTo>
                    <a:pt x="256283" y="657040"/>
                  </a:lnTo>
                  <a:lnTo>
                    <a:pt x="208453" y="662547"/>
                  </a:lnTo>
                  <a:lnTo>
                    <a:pt x="160669" y="657040"/>
                  </a:lnTo>
                  <a:lnTo>
                    <a:pt x="116797" y="641355"/>
                  </a:lnTo>
                  <a:lnTo>
                    <a:pt x="78092" y="616743"/>
                  </a:lnTo>
                  <a:lnTo>
                    <a:pt x="45807" y="584455"/>
                  </a:lnTo>
                  <a:lnTo>
                    <a:pt x="21194" y="545743"/>
                  </a:lnTo>
                  <a:lnTo>
                    <a:pt x="5507" y="501858"/>
                  </a:lnTo>
                  <a:lnTo>
                    <a:pt x="0" y="454053"/>
                  </a:lnTo>
                  <a:lnTo>
                    <a:pt x="5507" y="406247"/>
                  </a:lnTo>
                  <a:lnTo>
                    <a:pt x="21194" y="362363"/>
                  </a:lnTo>
                  <a:lnTo>
                    <a:pt x="45807" y="323651"/>
                  </a:lnTo>
                  <a:lnTo>
                    <a:pt x="78092" y="291363"/>
                  </a:lnTo>
                  <a:lnTo>
                    <a:pt x="116797" y="266751"/>
                  </a:lnTo>
                  <a:lnTo>
                    <a:pt x="160669" y="251066"/>
                  </a:lnTo>
                  <a:lnTo>
                    <a:pt x="208453" y="245559"/>
                  </a:lnTo>
                  <a:lnTo>
                    <a:pt x="256283" y="251066"/>
                  </a:lnTo>
                  <a:lnTo>
                    <a:pt x="300181" y="266751"/>
                  </a:lnTo>
                  <a:lnTo>
                    <a:pt x="338897" y="291363"/>
                  </a:lnTo>
                  <a:lnTo>
                    <a:pt x="371182" y="323651"/>
                  </a:lnTo>
                  <a:lnTo>
                    <a:pt x="395790" y="362363"/>
                  </a:lnTo>
                  <a:lnTo>
                    <a:pt x="411470" y="406247"/>
                  </a:lnTo>
                  <a:lnTo>
                    <a:pt x="416974" y="454053"/>
                  </a:lnTo>
                  <a:close/>
                </a:path>
                <a:path w="654684" h="662940">
                  <a:moveTo>
                    <a:pt x="286515" y="77974"/>
                  </a:moveTo>
                  <a:lnTo>
                    <a:pt x="280380" y="108329"/>
                  </a:lnTo>
                  <a:lnTo>
                    <a:pt x="263649" y="133118"/>
                  </a:lnTo>
                  <a:lnTo>
                    <a:pt x="238836" y="149833"/>
                  </a:lnTo>
                  <a:lnTo>
                    <a:pt x="208453" y="155962"/>
                  </a:lnTo>
                  <a:lnTo>
                    <a:pt x="178119" y="149833"/>
                  </a:lnTo>
                  <a:lnTo>
                    <a:pt x="153349" y="133118"/>
                  </a:lnTo>
                  <a:lnTo>
                    <a:pt x="136649" y="108329"/>
                  </a:lnTo>
                  <a:lnTo>
                    <a:pt x="130525" y="77974"/>
                  </a:lnTo>
                  <a:lnTo>
                    <a:pt x="136649" y="47621"/>
                  </a:lnTo>
                  <a:lnTo>
                    <a:pt x="153349" y="22837"/>
                  </a:lnTo>
                  <a:lnTo>
                    <a:pt x="178119" y="6127"/>
                  </a:lnTo>
                  <a:lnTo>
                    <a:pt x="208453" y="0"/>
                  </a:lnTo>
                  <a:lnTo>
                    <a:pt x="238836" y="6127"/>
                  </a:lnTo>
                  <a:lnTo>
                    <a:pt x="263649" y="22837"/>
                  </a:lnTo>
                  <a:lnTo>
                    <a:pt x="280380" y="47621"/>
                  </a:lnTo>
                  <a:lnTo>
                    <a:pt x="286515" y="77974"/>
                  </a:lnTo>
                  <a:close/>
                </a:path>
                <a:path w="654684" h="662940">
                  <a:moveTo>
                    <a:pt x="654233" y="454053"/>
                  </a:moveTo>
                  <a:lnTo>
                    <a:pt x="648109" y="484407"/>
                  </a:lnTo>
                  <a:lnTo>
                    <a:pt x="631409" y="509194"/>
                  </a:lnTo>
                  <a:lnTo>
                    <a:pt x="606639" y="525906"/>
                  </a:lnTo>
                  <a:lnTo>
                    <a:pt x="576305" y="532034"/>
                  </a:lnTo>
                  <a:lnTo>
                    <a:pt x="545960" y="525906"/>
                  </a:lnTo>
                  <a:lnTo>
                    <a:pt x="521167" y="509194"/>
                  </a:lnTo>
                  <a:lnTo>
                    <a:pt x="504444" y="484407"/>
                  </a:lnTo>
                  <a:lnTo>
                    <a:pt x="498310" y="454053"/>
                  </a:lnTo>
                  <a:lnTo>
                    <a:pt x="504444" y="423699"/>
                  </a:lnTo>
                  <a:lnTo>
                    <a:pt x="521167" y="398912"/>
                  </a:lnTo>
                  <a:lnTo>
                    <a:pt x="545960" y="382200"/>
                  </a:lnTo>
                  <a:lnTo>
                    <a:pt x="576305" y="376072"/>
                  </a:lnTo>
                  <a:lnTo>
                    <a:pt x="606639" y="382200"/>
                  </a:lnTo>
                  <a:lnTo>
                    <a:pt x="631409" y="398912"/>
                  </a:lnTo>
                  <a:lnTo>
                    <a:pt x="648109" y="423699"/>
                  </a:lnTo>
                  <a:lnTo>
                    <a:pt x="654233" y="454053"/>
                  </a:lnTo>
                  <a:close/>
                </a:path>
                <a:path w="654684" h="662940">
                  <a:moveTo>
                    <a:pt x="208453" y="155962"/>
                  </a:moveTo>
                  <a:lnTo>
                    <a:pt x="208453" y="245559"/>
                  </a:lnTo>
                </a:path>
                <a:path w="654684" h="662940">
                  <a:moveTo>
                    <a:pt x="498310" y="454053"/>
                  </a:moveTo>
                  <a:lnTo>
                    <a:pt x="416974" y="454053"/>
                  </a:lnTo>
                </a:path>
              </a:pathLst>
            </a:custGeom>
            <a:ln w="222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8900" y="1534632"/>
              <a:ext cx="212886" cy="21290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6242" y="1266409"/>
              <a:ext cx="278450" cy="23953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17297" y="1131125"/>
              <a:ext cx="222243" cy="240342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9099714" y="1054719"/>
              <a:ext cx="457834" cy="675005"/>
            </a:xfrm>
            <a:custGeom>
              <a:avLst/>
              <a:gdLst/>
              <a:ahLst/>
              <a:cxnLst/>
              <a:rect l="l" t="t" r="r" b="b"/>
              <a:pathLst>
                <a:path w="457834" h="675005">
                  <a:moveTo>
                    <a:pt x="100784" y="171474"/>
                  </a:moveTo>
                  <a:lnTo>
                    <a:pt x="100784" y="130672"/>
                  </a:lnTo>
                  <a:lnTo>
                    <a:pt x="110839" y="79807"/>
                  </a:lnTo>
                  <a:lnTo>
                    <a:pt x="138261" y="38271"/>
                  </a:lnTo>
                  <a:lnTo>
                    <a:pt x="178942" y="10268"/>
                  </a:lnTo>
                  <a:lnTo>
                    <a:pt x="228771" y="0"/>
                  </a:lnTo>
                  <a:lnTo>
                    <a:pt x="278522" y="10268"/>
                  </a:lnTo>
                  <a:lnTo>
                    <a:pt x="319163" y="38271"/>
                  </a:lnTo>
                  <a:lnTo>
                    <a:pt x="346571" y="79807"/>
                  </a:lnTo>
                  <a:lnTo>
                    <a:pt x="356623" y="130672"/>
                  </a:lnTo>
                  <a:lnTo>
                    <a:pt x="356623" y="171474"/>
                  </a:lnTo>
                </a:path>
                <a:path w="457834" h="675005">
                  <a:moveTo>
                    <a:pt x="128721" y="201629"/>
                  </a:moveTo>
                  <a:lnTo>
                    <a:pt x="117843" y="199392"/>
                  </a:lnTo>
                  <a:lnTo>
                    <a:pt x="108963" y="193290"/>
                  </a:lnTo>
                  <a:lnTo>
                    <a:pt x="102978" y="184239"/>
                  </a:lnTo>
                  <a:lnTo>
                    <a:pt x="100784" y="173152"/>
                  </a:lnTo>
                  <a:lnTo>
                    <a:pt x="102978" y="162072"/>
                  </a:lnTo>
                  <a:lnTo>
                    <a:pt x="108963" y="153021"/>
                  </a:lnTo>
                  <a:lnTo>
                    <a:pt x="117843" y="146919"/>
                  </a:lnTo>
                  <a:lnTo>
                    <a:pt x="128721" y="144681"/>
                  </a:lnTo>
                </a:path>
                <a:path w="457834" h="675005">
                  <a:moveTo>
                    <a:pt x="328687" y="144681"/>
                  </a:moveTo>
                  <a:lnTo>
                    <a:pt x="339565" y="146919"/>
                  </a:lnTo>
                  <a:lnTo>
                    <a:pt x="348444" y="153021"/>
                  </a:lnTo>
                  <a:lnTo>
                    <a:pt x="354429" y="162072"/>
                  </a:lnTo>
                  <a:lnTo>
                    <a:pt x="356623" y="173152"/>
                  </a:lnTo>
                  <a:lnTo>
                    <a:pt x="354429" y="184239"/>
                  </a:lnTo>
                  <a:lnTo>
                    <a:pt x="348444" y="193290"/>
                  </a:lnTo>
                  <a:lnTo>
                    <a:pt x="339565" y="199392"/>
                  </a:lnTo>
                  <a:lnTo>
                    <a:pt x="328687" y="201629"/>
                  </a:lnTo>
                </a:path>
                <a:path w="457834" h="675005">
                  <a:moveTo>
                    <a:pt x="288787" y="319490"/>
                  </a:moveTo>
                  <a:lnTo>
                    <a:pt x="407416" y="348195"/>
                  </a:lnTo>
                  <a:lnTo>
                    <a:pt x="443415" y="371621"/>
                  </a:lnTo>
                  <a:lnTo>
                    <a:pt x="457408" y="412817"/>
                  </a:lnTo>
                  <a:lnTo>
                    <a:pt x="457408" y="674938"/>
                  </a:lnTo>
                  <a:lnTo>
                    <a:pt x="0" y="674938"/>
                  </a:lnTo>
                  <a:lnTo>
                    <a:pt x="0" y="412817"/>
                  </a:lnTo>
                  <a:lnTo>
                    <a:pt x="13993" y="371621"/>
                  </a:lnTo>
                  <a:lnTo>
                    <a:pt x="49991" y="348195"/>
                  </a:lnTo>
                  <a:lnTo>
                    <a:pt x="168620" y="319490"/>
                  </a:lnTo>
                </a:path>
                <a:path w="457834" h="675005">
                  <a:moveTo>
                    <a:pt x="168620" y="285145"/>
                  </a:moveTo>
                  <a:lnTo>
                    <a:pt x="168620" y="341652"/>
                  </a:lnTo>
                  <a:lnTo>
                    <a:pt x="169560" y="353819"/>
                  </a:lnTo>
                  <a:lnTo>
                    <a:pt x="176139" y="360067"/>
                  </a:lnTo>
                  <a:lnTo>
                    <a:pt x="193996" y="362369"/>
                  </a:lnTo>
                  <a:lnTo>
                    <a:pt x="228771" y="362698"/>
                  </a:lnTo>
                  <a:lnTo>
                    <a:pt x="263468" y="359410"/>
                  </a:lnTo>
                  <a:lnTo>
                    <a:pt x="281285" y="352175"/>
                  </a:lnTo>
                  <a:lnTo>
                    <a:pt x="287849" y="344941"/>
                  </a:lnTo>
                  <a:lnTo>
                    <a:pt x="288787" y="341652"/>
                  </a:lnTo>
                  <a:lnTo>
                    <a:pt x="288787" y="285145"/>
                  </a:lnTo>
                </a:path>
                <a:path w="457834" h="675005">
                  <a:moveTo>
                    <a:pt x="254836" y="361021"/>
                  </a:moveTo>
                  <a:lnTo>
                    <a:pt x="254836" y="464706"/>
                  </a:lnTo>
                </a:path>
              </a:pathLst>
            </a:custGeom>
            <a:ln w="222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31882" y="1195412"/>
              <a:ext cx="200455" cy="216475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9518292" y="1128583"/>
              <a:ext cx="318135" cy="601345"/>
            </a:xfrm>
            <a:custGeom>
              <a:avLst/>
              <a:gdLst/>
              <a:ahLst/>
              <a:cxnLst/>
              <a:rect l="l" t="t" r="r" b="b"/>
              <a:pathLst>
                <a:path w="318134" h="601344">
                  <a:moveTo>
                    <a:pt x="0" y="278134"/>
                  </a:moveTo>
                  <a:lnTo>
                    <a:pt x="0" y="116370"/>
                  </a:lnTo>
                  <a:lnTo>
                    <a:pt x="8941" y="71072"/>
                  </a:lnTo>
                  <a:lnTo>
                    <a:pt x="33333" y="34082"/>
                  </a:lnTo>
                  <a:lnTo>
                    <a:pt x="69529" y="9144"/>
                  </a:lnTo>
                  <a:lnTo>
                    <a:pt x="113884" y="0"/>
                  </a:lnTo>
                  <a:lnTo>
                    <a:pt x="158210" y="9144"/>
                  </a:lnTo>
                  <a:lnTo>
                    <a:pt x="194410" y="34082"/>
                  </a:lnTo>
                  <a:lnTo>
                    <a:pt x="218818" y="71072"/>
                  </a:lnTo>
                  <a:lnTo>
                    <a:pt x="227768" y="116370"/>
                  </a:lnTo>
                  <a:lnTo>
                    <a:pt x="227768" y="299146"/>
                  </a:lnTo>
                </a:path>
                <a:path w="318134" h="601344">
                  <a:moveTo>
                    <a:pt x="21654" y="293900"/>
                  </a:moveTo>
                  <a:lnTo>
                    <a:pt x="60417" y="284530"/>
                  </a:lnTo>
                </a:path>
                <a:path w="318134" h="601344">
                  <a:moveTo>
                    <a:pt x="167351" y="284530"/>
                  </a:moveTo>
                  <a:lnTo>
                    <a:pt x="273014" y="310094"/>
                  </a:lnTo>
                  <a:lnTo>
                    <a:pt x="305044" y="330956"/>
                  </a:lnTo>
                  <a:lnTo>
                    <a:pt x="317525" y="367637"/>
                  </a:lnTo>
                  <a:lnTo>
                    <a:pt x="317525" y="601073"/>
                  </a:lnTo>
                  <a:lnTo>
                    <a:pt x="38830" y="601073"/>
                  </a:lnTo>
                </a:path>
                <a:path w="318134" h="601344">
                  <a:moveTo>
                    <a:pt x="60417" y="253940"/>
                  </a:moveTo>
                  <a:lnTo>
                    <a:pt x="60417" y="304272"/>
                  </a:lnTo>
                  <a:lnTo>
                    <a:pt x="113884" y="356496"/>
                  </a:lnTo>
                  <a:lnTo>
                    <a:pt x="167351" y="304272"/>
                  </a:lnTo>
                  <a:lnTo>
                    <a:pt x="167351" y="253940"/>
                  </a:lnTo>
                </a:path>
                <a:path w="318134" h="601344">
                  <a:moveTo>
                    <a:pt x="183457" y="442805"/>
                  </a:moveTo>
                  <a:lnTo>
                    <a:pt x="246281" y="442805"/>
                  </a:lnTo>
                </a:path>
              </a:pathLst>
            </a:custGeom>
            <a:ln w="222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97098" y="1117444"/>
              <a:ext cx="250046" cy="316178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7751348" y="1382523"/>
              <a:ext cx="1346200" cy="2428875"/>
            </a:xfrm>
            <a:custGeom>
              <a:avLst/>
              <a:gdLst/>
              <a:ahLst/>
              <a:cxnLst/>
              <a:rect l="l" t="t" r="r" b="b"/>
              <a:pathLst>
                <a:path w="1346200" h="2428875">
                  <a:moveTo>
                    <a:pt x="1217305" y="30589"/>
                  </a:moveTo>
                  <a:lnTo>
                    <a:pt x="1111641" y="56153"/>
                  </a:lnTo>
                  <a:lnTo>
                    <a:pt x="1079553" y="77015"/>
                  </a:lnTo>
                  <a:lnTo>
                    <a:pt x="1067063" y="113697"/>
                  </a:lnTo>
                  <a:lnTo>
                    <a:pt x="1067063" y="347133"/>
                  </a:lnTo>
                  <a:lnTo>
                    <a:pt x="1345759" y="347133"/>
                  </a:lnTo>
                </a:path>
                <a:path w="1346200" h="2428875">
                  <a:moveTo>
                    <a:pt x="1324238" y="0"/>
                  </a:moveTo>
                  <a:lnTo>
                    <a:pt x="1324238" y="50332"/>
                  </a:lnTo>
                  <a:lnTo>
                    <a:pt x="1270772" y="102555"/>
                  </a:lnTo>
                  <a:lnTo>
                    <a:pt x="1217305" y="50332"/>
                  </a:lnTo>
                  <a:lnTo>
                    <a:pt x="1217305" y="0"/>
                  </a:lnTo>
                </a:path>
                <a:path w="1346200" h="2428875">
                  <a:moveTo>
                    <a:pt x="1201198" y="188864"/>
                  </a:moveTo>
                  <a:lnTo>
                    <a:pt x="1138374" y="188864"/>
                  </a:lnTo>
                </a:path>
                <a:path w="1346200" h="2428875">
                  <a:moveTo>
                    <a:pt x="116357" y="2428455"/>
                  </a:moveTo>
                  <a:lnTo>
                    <a:pt x="0" y="2428455"/>
                  </a:lnTo>
                  <a:lnTo>
                    <a:pt x="0" y="1943778"/>
                  </a:lnTo>
                  <a:lnTo>
                    <a:pt x="58145" y="1882485"/>
                  </a:lnTo>
                  <a:lnTo>
                    <a:pt x="116357" y="1943778"/>
                  </a:lnTo>
                  <a:lnTo>
                    <a:pt x="116357" y="2428455"/>
                  </a:lnTo>
                  <a:close/>
                </a:path>
              </a:pathLst>
            </a:custGeom>
            <a:ln w="222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40209" y="3799840"/>
              <a:ext cx="138634" cy="137859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5580596" y="3224802"/>
              <a:ext cx="3940175" cy="702310"/>
            </a:xfrm>
            <a:custGeom>
              <a:avLst/>
              <a:gdLst/>
              <a:ahLst/>
              <a:cxnLst/>
              <a:rect l="l" t="t" r="r" b="b"/>
              <a:pathLst>
                <a:path w="3940175" h="702310">
                  <a:moveTo>
                    <a:pt x="2212923" y="701758"/>
                  </a:moveTo>
                  <a:lnTo>
                    <a:pt x="1619442" y="701758"/>
                  </a:lnTo>
                  <a:lnTo>
                    <a:pt x="1619442" y="430367"/>
                  </a:lnTo>
                  <a:lnTo>
                    <a:pt x="1916183" y="430367"/>
                  </a:lnTo>
                </a:path>
                <a:path w="3940175" h="702310">
                  <a:moveTo>
                    <a:pt x="2228897" y="36544"/>
                  </a:moveTo>
                  <a:lnTo>
                    <a:pt x="1619442" y="36544"/>
                  </a:lnTo>
                  <a:lnTo>
                    <a:pt x="1619442" y="313195"/>
                  </a:lnTo>
                </a:path>
                <a:path w="3940175" h="702310">
                  <a:moveTo>
                    <a:pt x="2023584" y="701758"/>
                  </a:moveTo>
                  <a:lnTo>
                    <a:pt x="2023584" y="430367"/>
                  </a:lnTo>
                </a:path>
                <a:path w="3940175" h="702310">
                  <a:moveTo>
                    <a:pt x="1916183" y="313195"/>
                  </a:moveTo>
                  <a:lnTo>
                    <a:pt x="1916183" y="40207"/>
                  </a:lnTo>
                </a:path>
                <a:path w="3940175" h="702310">
                  <a:moveTo>
                    <a:pt x="3939567" y="350875"/>
                  </a:moveTo>
                  <a:lnTo>
                    <a:pt x="3936364" y="398489"/>
                  </a:lnTo>
                  <a:lnTo>
                    <a:pt x="3927035" y="444155"/>
                  </a:lnTo>
                  <a:lnTo>
                    <a:pt x="3911998" y="487457"/>
                  </a:lnTo>
                  <a:lnTo>
                    <a:pt x="3891669" y="527976"/>
                  </a:lnTo>
                  <a:lnTo>
                    <a:pt x="3866468" y="565293"/>
                  </a:lnTo>
                  <a:lnTo>
                    <a:pt x="3836810" y="598991"/>
                  </a:lnTo>
                  <a:lnTo>
                    <a:pt x="3803115" y="628652"/>
                  </a:lnTo>
                  <a:lnTo>
                    <a:pt x="3765800" y="653858"/>
                  </a:lnTo>
                  <a:lnTo>
                    <a:pt x="3725282" y="674190"/>
                  </a:lnTo>
                  <a:lnTo>
                    <a:pt x="3681979" y="689230"/>
                  </a:lnTo>
                  <a:lnTo>
                    <a:pt x="3636310" y="698561"/>
                  </a:lnTo>
                  <a:lnTo>
                    <a:pt x="3588691" y="701765"/>
                  </a:lnTo>
                  <a:lnTo>
                    <a:pt x="3541086" y="698561"/>
                  </a:lnTo>
                  <a:lnTo>
                    <a:pt x="3495426" y="689230"/>
                  </a:lnTo>
                  <a:lnTo>
                    <a:pt x="3452128" y="674190"/>
                  </a:lnTo>
                  <a:lnTo>
                    <a:pt x="3411612" y="653858"/>
                  </a:lnTo>
                  <a:lnTo>
                    <a:pt x="3374295" y="628652"/>
                  </a:lnTo>
                  <a:lnTo>
                    <a:pt x="3340597" y="598991"/>
                  </a:lnTo>
                  <a:lnTo>
                    <a:pt x="3310934" y="565293"/>
                  </a:lnTo>
                  <a:lnTo>
                    <a:pt x="3285727" y="527976"/>
                  </a:lnTo>
                  <a:lnTo>
                    <a:pt x="3265393" y="487457"/>
                  </a:lnTo>
                  <a:lnTo>
                    <a:pt x="3250351" y="444155"/>
                  </a:lnTo>
                  <a:lnTo>
                    <a:pt x="3241019" y="398489"/>
                  </a:lnTo>
                  <a:lnTo>
                    <a:pt x="3237815" y="350875"/>
                  </a:lnTo>
                  <a:lnTo>
                    <a:pt x="3241019" y="303265"/>
                  </a:lnTo>
                  <a:lnTo>
                    <a:pt x="3250351" y="257601"/>
                  </a:lnTo>
                  <a:lnTo>
                    <a:pt x="3265393" y="214301"/>
                  </a:lnTo>
                  <a:lnTo>
                    <a:pt x="3285727" y="173784"/>
                  </a:lnTo>
                  <a:lnTo>
                    <a:pt x="3310934" y="136468"/>
                  </a:lnTo>
                  <a:lnTo>
                    <a:pt x="3340597" y="102771"/>
                  </a:lnTo>
                  <a:lnTo>
                    <a:pt x="3374295" y="73111"/>
                  </a:lnTo>
                  <a:lnTo>
                    <a:pt x="3411612" y="47906"/>
                  </a:lnTo>
                  <a:lnTo>
                    <a:pt x="3452128" y="27574"/>
                  </a:lnTo>
                  <a:lnTo>
                    <a:pt x="3495426" y="12534"/>
                  </a:lnTo>
                  <a:lnTo>
                    <a:pt x="3541086" y="3203"/>
                  </a:lnTo>
                  <a:lnTo>
                    <a:pt x="3588691" y="0"/>
                  </a:lnTo>
                  <a:lnTo>
                    <a:pt x="3636310" y="3203"/>
                  </a:lnTo>
                  <a:lnTo>
                    <a:pt x="3681979" y="12534"/>
                  </a:lnTo>
                  <a:lnTo>
                    <a:pt x="3725282" y="27574"/>
                  </a:lnTo>
                  <a:lnTo>
                    <a:pt x="3765800" y="47906"/>
                  </a:lnTo>
                  <a:lnTo>
                    <a:pt x="3803115" y="73111"/>
                  </a:lnTo>
                  <a:lnTo>
                    <a:pt x="3836810" y="102771"/>
                  </a:lnTo>
                  <a:lnTo>
                    <a:pt x="3866468" y="136468"/>
                  </a:lnTo>
                  <a:lnTo>
                    <a:pt x="3891669" y="173784"/>
                  </a:lnTo>
                  <a:lnTo>
                    <a:pt x="3911998" y="214301"/>
                  </a:lnTo>
                  <a:lnTo>
                    <a:pt x="3927035" y="257601"/>
                  </a:lnTo>
                  <a:lnTo>
                    <a:pt x="3936364" y="303265"/>
                  </a:lnTo>
                  <a:lnTo>
                    <a:pt x="3939567" y="350875"/>
                  </a:lnTo>
                  <a:close/>
                </a:path>
                <a:path w="3940175" h="702310">
                  <a:moveTo>
                    <a:pt x="3839116" y="350875"/>
                  </a:moveTo>
                  <a:lnTo>
                    <a:pt x="3835839" y="407791"/>
                  </a:lnTo>
                  <a:lnTo>
                    <a:pt x="3826353" y="461783"/>
                  </a:lnTo>
                  <a:lnTo>
                    <a:pt x="3811171" y="512129"/>
                  </a:lnTo>
                  <a:lnTo>
                    <a:pt x="3790810" y="558106"/>
                  </a:lnTo>
                  <a:lnTo>
                    <a:pt x="3765783" y="598991"/>
                  </a:lnTo>
                  <a:lnTo>
                    <a:pt x="3736606" y="634063"/>
                  </a:lnTo>
                  <a:lnTo>
                    <a:pt x="3703793" y="662599"/>
                  </a:lnTo>
                  <a:lnTo>
                    <a:pt x="3667860" y="683876"/>
                  </a:lnTo>
                  <a:lnTo>
                    <a:pt x="3629321" y="697172"/>
                  </a:lnTo>
                  <a:lnTo>
                    <a:pt x="3588691" y="701765"/>
                  </a:lnTo>
                  <a:lnTo>
                    <a:pt x="3548077" y="697172"/>
                  </a:lnTo>
                  <a:lnTo>
                    <a:pt x="3509548" y="683876"/>
                  </a:lnTo>
                  <a:lnTo>
                    <a:pt x="3473618" y="662599"/>
                  </a:lnTo>
                  <a:lnTo>
                    <a:pt x="3440805" y="634063"/>
                  </a:lnTo>
                  <a:lnTo>
                    <a:pt x="3411624" y="598991"/>
                  </a:lnTo>
                  <a:lnTo>
                    <a:pt x="3386591" y="558106"/>
                  </a:lnTo>
                  <a:lnTo>
                    <a:pt x="3366223" y="512129"/>
                  </a:lnTo>
                  <a:lnTo>
                    <a:pt x="3351035" y="461783"/>
                  </a:lnTo>
                  <a:lnTo>
                    <a:pt x="3341544" y="407791"/>
                  </a:lnTo>
                  <a:lnTo>
                    <a:pt x="3338266" y="350875"/>
                  </a:lnTo>
                  <a:lnTo>
                    <a:pt x="3341544" y="293963"/>
                  </a:lnTo>
                  <a:lnTo>
                    <a:pt x="3351035" y="239974"/>
                  </a:lnTo>
                  <a:lnTo>
                    <a:pt x="3366223" y="189630"/>
                  </a:lnTo>
                  <a:lnTo>
                    <a:pt x="3386591" y="143655"/>
                  </a:lnTo>
                  <a:lnTo>
                    <a:pt x="3411624" y="102771"/>
                  </a:lnTo>
                  <a:lnTo>
                    <a:pt x="3440805" y="67700"/>
                  </a:lnTo>
                  <a:lnTo>
                    <a:pt x="3473618" y="39165"/>
                  </a:lnTo>
                  <a:lnTo>
                    <a:pt x="3509548" y="17888"/>
                  </a:lnTo>
                  <a:lnTo>
                    <a:pt x="3548077" y="4592"/>
                  </a:lnTo>
                  <a:lnTo>
                    <a:pt x="3588691" y="0"/>
                  </a:lnTo>
                  <a:lnTo>
                    <a:pt x="3629321" y="4592"/>
                  </a:lnTo>
                  <a:lnTo>
                    <a:pt x="3667860" y="17888"/>
                  </a:lnTo>
                  <a:lnTo>
                    <a:pt x="3703793" y="39165"/>
                  </a:lnTo>
                  <a:lnTo>
                    <a:pt x="3736606" y="67700"/>
                  </a:lnTo>
                  <a:lnTo>
                    <a:pt x="3765783" y="102771"/>
                  </a:lnTo>
                  <a:lnTo>
                    <a:pt x="3790810" y="143655"/>
                  </a:lnTo>
                  <a:lnTo>
                    <a:pt x="3811171" y="189630"/>
                  </a:lnTo>
                  <a:lnTo>
                    <a:pt x="3826353" y="239974"/>
                  </a:lnTo>
                  <a:lnTo>
                    <a:pt x="3835839" y="293963"/>
                  </a:lnTo>
                  <a:lnTo>
                    <a:pt x="3839116" y="350875"/>
                  </a:lnTo>
                  <a:close/>
                </a:path>
                <a:path w="3940175" h="702310">
                  <a:moveTo>
                    <a:pt x="3701506" y="350875"/>
                  </a:moveTo>
                  <a:lnTo>
                    <a:pt x="3699213" y="421592"/>
                  </a:lnTo>
                  <a:lnTo>
                    <a:pt x="3692638" y="487457"/>
                  </a:lnTo>
                  <a:lnTo>
                    <a:pt x="3682234" y="547061"/>
                  </a:lnTo>
                  <a:lnTo>
                    <a:pt x="3668457" y="598991"/>
                  </a:lnTo>
                  <a:lnTo>
                    <a:pt x="3651759" y="641838"/>
                  </a:lnTo>
                  <a:lnTo>
                    <a:pt x="3611422" y="694636"/>
                  </a:lnTo>
                  <a:lnTo>
                    <a:pt x="3588691" y="701765"/>
                  </a:lnTo>
                  <a:lnTo>
                    <a:pt x="3565940" y="694636"/>
                  </a:lnTo>
                  <a:lnTo>
                    <a:pt x="3525593" y="641838"/>
                  </a:lnTo>
                  <a:lnTo>
                    <a:pt x="3508900" y="598991"/>
                  </a:lnTo>
                  <a:lnTo>
                    <a:pt x="3495130" y="547061"/>
                  </a:lnTo>
                  <a:lnTo>
                    <a:pt x="3484734" y="487457"/>
                  </a:lnTo>
                  <a:lnTo>
                    <a:pt x="3478166" y="421592"/>
                  </a:lnTo>
                  <a:lnTo>
                    <a:pt x="3475876" y="350875"/>
                  </a:lnTo>
                  <a:lnTo>
                    <a:pt x="3478166" y="280163"/>
                  </a:lnTo>
                  <a:lnTo>
                    <a:pt x="3484734" y="214301"/>
                  </a:lnTo>
                  <a:lnTo>
                    <a:pt x="3495130" y="154700"/>
                  </a:lnTo>
                  <a:lnTo>
                    <a:pt x="3508900" y="102771"/>
                  </a:lnTo>
                  <a:lnTo>
                    <a:pt x="3525593" y="59925"/>
                  </a:lnTo>
                  <a:lnTo>
                    <a:pt x="3565940" y="7128"/>
                  </a:lnTo>
                  <a:lnTo>
                    <a:pt x="3588691" y="0"/>
                  </a:lnTo>
                  <a:lnTo>
                    <a:pt x="3611422" y="7128"/>
                  </a:lnTo>
                  <a:lnTo>
                    <a:pt x="3651759" y="59925"/>
                  </a:lnTo>
                  <a:lnTo>
                    <a:pt x="3668457" y="102771"/>
                  </a:lnTo>
                  <a:lnTo>
                    <a:pt x="3682234" y="154700"/>
                  </a:lnTo>
                  <a:lnTo>
                    <a:pt x="3692638" y="214301"/>
                  </a:lnTo>
                  <a:lnTo>
                    <a:pt x="3699213" y="280163"/>
                  </a:lnTo>
                  <a:lnTo>
                    <a:pt x="3701506" y="350875"/>
                  </a:lnTo>
                  <a:close/>
                </a:path>
                <a:path w="3940175" h="702310">
                  <a:moveTo>
                    <a:pt x="3809041" y="77934"/>
                  </a:moveTo>
                  <a:lnTo>
                    <a:pt x="3761576" y="94455"/>
                  </a:lnTo>
                  <a:lnTo>
                    <a:pt x="3708365" y="106854"/>
                  </a:lnTo>
                  <a:lnTo>
                    <a:pt x="3650404" y="114647"/>
                  </a:lnTo>
                  <a:lnTo>
                    <a:pt x="3588691" y="117352"/>
                  </a:lnTo>
                  <a:lnTo>
                    <a:pt x="3527005" y="114646"/>
                  </a:lnTo>
                  <a:lnTo>
                    <a:pt x="3469034" y="106850"/>
                  </a:lnTo>
                  <a:lnTo>
                    <a:pt x="3415787" y="94447"/>
                  </a:lnTo>
                  <a:lnTo>
                    <a:pt x="3368274" y="77921"/>
                  </a:lnTo>
                </a:path>
                <a:path w="3940175" h="702310">
                  <a:moveTo>
                    <a:pt x="3919984" y="222856"/>
                  </a:moveTo>
                  <a:lnTo>
                    <a:pt x="3878295" y="235177"/>
                  </a:lnTo>
                  <a:lnTo>
                    <a:pt x="3834413" y="245849"/>
                  </a:lnTo>
                  <a:lnTo>
                    <a:pt x="3788526" y="254783"/>
                  </a:lnTo>
                  <a:lnTo>
                    <a:pt x="3740822" y="261887"/>
                  </a:lnTo>
                  <a:lnTo>
                    <a:pt x="3691489" y="267073"/>
                  </a:lnTo>
                  <a:lnTo>
                    <a:pt x="3640716" y="270251"/>
                  </a:lnTo>
                  <a:lnTo>
                    <a:pt x="3588691" y="271330"/>
                  </a:lnTo>
                  <a:lnTo>
                    <a:pt x="3537418" y="270281"/>
                  </a:lnTo>
                  <a:lnTo>
                    <a:pt x="3487351" y="267192"/>
                  </a:lnTo>
                  <a:lnTo>
                    <a:pt x="3438675" y="262149"/>
                  </a:lnTo>
                  <a:lnTo>
                    <a:pt x="3391572" y="255236"/>
                  </a:lnTo>
                  <a:lnTo>
                    <a:pt x="3346227" y="246541"/>
                  </a:lnTo>
                  <a:lnTo>
                    <a:pt x="3302822" y="236149"/>
                  </a:lnTo>
                  <a:lnTo>
                    <a:pt x="3261541" y="224146"/>
                  </a:lnTo>
                </a:path>
                <a:path w="3940175" h="702310">
                  <a:moveTo>
                    <a:pt x="3372351" y="623262"/>
                  </a:moveTo>
                  <a:lnTo>
                    <a:pt x="3419855" y="606743"/>
                  </a:lnTo>
                  <a:lnTo>
                    <a:pt x="3473086" y="594341"/>
                  </a:lnTo>
                  <a:lnTo>
                    <a:pt x="3531053" y="586544"/>
                  </a:lnTo>
                  <a:lnTo>
                    <a:pt x="3592768" y="583837"/>
                  </a:lnTo>
                  <a:lnTo>
                    <a:pt x="3654462" y="586544"/>
                  </a:lnTo>
                  <a:lnTo>
                    <a:pt x="3712441" y="594343"/>
                  </a:lnTo>
                  <a:lnTo>
                    <a:pt x="3765671" y="606748"/>
                  </a:lnTo>
                  <a:lnTo>
                    <a:pt x="3813118" y="623275"/>
                  </a:lnTo>
                </a:path>
                <a:path w="3940175" h="702310">
                  <a:moveTo>
                    <a:pt x="3261541" y="478347"/>
                  </a:moveTo>
                  <a:lnTo>
                    <a:pt x="3303205" y="466023"/>
                  </a:lnTo>
                  <a:lnTo>
                    <a:pt x="3347070" y="455348"/>
                  </a:lnTo>
                  <a:lnTo>
                    <a:pt x="3392945" y="446412"/>
                  </a:lnTo>
                  <a:lnTo>
                    <a:pt x="3440642" y="439305"/>
                  </a:lnTo>
                  <a:lnTo>
                    <a:pt x="3489971" y="434117"/>
                  </a:lnTo>
                  <a:lnTo>
                    <a:pt x="3540743" y="430939"/>
                  </a:lnTo>
                  <a:lnTo>
                    <a:pt x="3592768" y="429859"/>
                  </a:lnTo>
                  <a:lnTo>
                    <a:pt x="3644058" y="430908"/>
                  </a:lnTo>
                  <a:lnTo>
                    <a:pt x="3694126" y="433998"/>
                  </a:lnTo>
                  <a:lnTo>
                    <a:pt x="3742796" y="439043"/>
                  </a:lnTo>
                  <a:lnTo>
                    <a:pt x="3789892" y="445957"/>
                  </a:lnTo>
                  <a:lnTo>
                    <a:pt x="3835239" y="454653"/>
                  </a:lnTo>
                  <a:lnTo>
                    <a:pt x="3878662" y="465046"/>
                  </a:lnTo>
                  <a:lnTo>
                    <a:pt x="3919984" y="477050"/>
                  </a:lnTo>
                </a:path>
                <a:path w="3940175" h="702310">
                  <a:moveTo>
                    <a:pt x="828234" y="576966"/>
                  </a:moveTo>
                  <a:lnTo>
                    <a:pt x="43107" y="576966"/>
                  </a:lnTo>
                  <a:lnTo>
                    <a:pt x="26340" y="573573"/>
                  </a:lnTo>
                  <a:lnTo>
                    <a:pt x="12636" y="564319"/>
                  </a:lnTo>
                  <a:lnTo>
                    <a:pt x="3391" y="550595"/>
                  </a:lnTo>
                  <a:lnTo>
                    <a:pt x="0" y="533792"/>
                  </a:lnTo>
                  <a:lnTo>
                    <a:pt x="0" y="69834"/>
                  </a:lnTo>
                  <a:lnTo>
                    <a:pt x="3391" y="53028"/>
                  </a:lnTo>
                  <a:lnTo>
                    <a:pt x="12636" y="39304"/>
                  </a:lnTo>
                  <a:lnTo>
                    <a:pt x="26340" y="30052"/>
                  </a:lnTo>
                  <a:lnTo>
                    <a:pt x="43107" y="26659"/>
                  </a:lnTo>
                  <a:lnTo>
                    <a:pt x="828234" y="26659"/>
                  </a:lnTo>
                  <a:lnTo>
                    <a:pt x="845035" y="30052"/>
                  </a:lnTo>
                  <a:lnTo>
                    <a:pt x="858754" y="39304"/>
                  </a:lnTo>
                  <a:lnTo>
                    <a:pt x="868003" y="53028"/>
                  </a:lnTo>
                  <a:lnTo>
                    <a:pt x="871395" y="69834"/>
                  </a:lnTo>
                  <a:lnTo>
                    <a:pt x="871395" y="533792"/>
                  </a:lnTo>
                  <a:lnTo>
                    <a:pt x="868003" y="550595"/>
                  </a:lnTo>
                  <a:lnTo>
                    <a:pt x="858754" y="564319"/>
                  </a:lnTo>
                  <a:lnTo>
                    <a:pt x="845035" y="573573"/>
                  </a:lnTo>
                  <a:lnTo>
                    <a:pt x="828234" y="576966"/>
                  </a:lnTo>
                  <a:close/>
                </a:path>
              </a:pathLst>
            </a:custGeom>
            <a:ln w="222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94435" y="3801769"/>
              <a:ext cx="242380" cy="140896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643754" y="3311527"/>
              <a:ext cx="745490" cy="434340"/>
            </a:xfrm>
            <a:custGeom>
              <a:avLst/>
              <a:gdLst/>
              <a:ahLst/>
              <a:cxnLst/>
              <a:rect l="l" t="t" r="r" b="b"/>
              <a:pathLst>
                <a:path w="745489" h="434339">
                  <a:moveTo>
                    <a:pt x="0" y="433734"/>
                  </a:moveTo>
                  <a:lnTo>
                    <a:pt x="744999" y="433734"/>
                  </a:lnTo>
                  <a:lnTo>
                    <a:pt x="744999" y="0"/>
                  </a:lnTo>
                  <a:lnTo>
                    <a:pt x="0" y="0"/>
                  </a:lnTo>
                  <a:lnTo>
                    <a:pt x="0" y="433734"/>
                  </a:lnTo>
                  <a:close/>
                </a:path>
              </a:pathLst>
            </a:custGeom>
            <a:ln w="222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0" y="5859156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359" y="0"/>
                  </a:lnTo>
                </a:path>
              </a:pathLst>
            </a:custGeom>
            <a:ln w="44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10180" y="5863611"/>
              <a:ext cx="383178" cy="110553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5556750" y="2003531"/>
            <a:ext cx="844550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00">
                <a:latin typeface="Book Antiqua"/>
                <a:cs typeface="Book Antiqua"/>
              </a:rPr>
              <a:t>9</a:t>
            </a:r>
            <a:r>
              <a:rPr dirty="0" sz="1500" spc="-70">
                <a:latin typeface="Book Antiqua"/>
                <a:cs typeface="Book Antiqua"/>
              </a:rPr>
              <a:t> </a:t>
            </a:r>
            <a:r>
              <a:rPr dirty="0" sz="1500" spc="-25">
                <a:latin typeface="Book Antiqua"/>
                <a:cs typeface="Book Antiqua"/>
              </a:rPr>
              <a:t>месяцев</a:t>
            </a:r>
            <a:endParaRPr sz="1500">
              <a:latin typeface="Book Antiqua"/>
              <a:cs typeface="Book Antiqua"/>
            </a:endParaRPr>
          </a:p>
        </p:txBody>
      </p:sp>
      <p:sp>
        <p:nvSpPr>
          <p:cNvPr id="32" name="object 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350"/>
              </a:lnSpc>
              <a:spcBef>
                <a:spcPts val="135"/>
              </a:spcBef>
            </a:pPr>
            <a:r>
              <a:rPr dirty="0"/>
              <a:t>Документ</a:t>
            </a:r>
            <a:r>
              <a:rPr dirty="0" spc="5"/>
              <a:t> </a:t>
            </a:r>
            <a:r>
              <a:rPr dirty="0" spc="-10"/>
              <a:t>создан</a:t>
            </a:r>
            <a:r>
              <a:rPr dirty="0" spc="10"/>
              <a:t>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10"/>
              <a:t>электронной</a:t>
            </a:r>
            <a:r>
              <a:rPr dirty="0" spc="10"/>
              <a:t> </a:t>
            </a:r>
            <a:r>
              <a:rPr dirty="0" spc="-10"/>
              <a:t>форме.</a:t>
            </a:r>
            <a:r>
              <a:rPr dirty="0" spc="5"/>
              <a:t> </a:t>
            </a:r>
            <a:r>
              <a:rPr dirty="0"/>
              <a:t>№</a:t>
            </a:r>
            <a:r>
              <a:rPr dirty="0" spc="10"/>
              <a:t> </a:t>
            </a:r>
            <a:r>
              <a:rPr dirty="0" spc="-20"/>
              <a:t>004-</a:t>
            </a:r>
            <a:r>
              <a:rPr dirty="0" spc="-10"/>
              <a:t>4033/2026</a:t>
            </a:r>
            <a:r>
              <a:rPr dirty="0" spc="5"/>
              <a:t> </a:t>
            </a:r>
            <a:r>
              <a:rPr dirty="0"/>
              <a:t>от</a:t>
            </a:r>
            <a:r>
              <a:rPr dirty="0" spc="10"/>
              <a:t> </a:t>
            </a:r>
            <a:r>
              <a:rPr dirty="0" spc="-10"/>
              <a:t>19.03.2026.</a:t>
            </a:r>
            <a:r>
              <a:rPr dirty="0" spc="5"/>
              <a:t> </a:t>
            </a:r>
            <a:r>
              <a:rPr dirty="0" spc="-10"/>
              <a:t>Исполнитель:</a:t>
            </a:r>
            <a:r>
              <a:rPr dirty="0" spc="10"/>
              <a:t> </a:t>
            </a:r>
            <a:r>
              <a:rPr dirty="0" spc="-10"/>
              <a:t>Дорофеева</a:t>
            </a:r>
            <a:r>
              <a:rPr dirty="0" spc="10"/>
              <a:t> </a:t>
            </a:r>
            <a:r>
              <a:rPr dirty="0" spc="-20"/>
              <a:t>И.Б.</a:t>
            </a:r>
            <a:r>
              <a:rPr dirty="0" spc="500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/>
              <a:t>5</a:t>
            </a:r>
            <a:r>
              <a:rPr dirty="0" spc="5"/>
              <a:t> </a:t>
            </a:r>
            <a:r>
              <a:rPr dirty="0"/>
              <a:t>из</a:t>
            </a:r>
            <a:r>
              <a:rPr dirty="0" spc="5"/>
              <a:t> </a:t>
            </a:r>
            <a:r>
              <a:rPr dirty="0" spc="-10"/>
              <a:t>27.</a:t>
            </a:r>
            <a:r>
              <a:rPr dirty="0" spc="5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 spc="-10"/>
              <a:t>создана:</a:t>
            </a:r>
            <a:r>
              <a:rPr dirty="0" spc="10"/>
              <a:t> </a:t>
            </a:r>
            <a:r>
              <a:rPr dirty="0" spc="-10"/>
              <a:t>19.03.2026</a:t>
            </a:r>
            <a:r>
              <a:rPr dirty="0" spc="5"/>
              <a:t> </a:t>
            </a:r>
            <a:r>
              <a:rPr dirty="0" spc="-10"/>
              <a:t>12:34</a:t>
            </a:r>
          </a:p>
        </p:txBody>
      </p:sp>
      <p:sp>
        <p:nvSpPr>
          <p:cNvPr id="27" name="object 27" descr=""/>
          <p:cNvSpPr txBox="1"/>
          <p:nvPr/>
        </p:nvSpPr>
        <p:spPr>
          <a:xfrm>
            <a:off x="5556750" y="4209025"/>
            <a:ext cx="870585" cy="77089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 marR="5080">
              <a:lnSpc>
                <a:spcPct val="75500"/>
              </a:lnSpc>
              <a:spcBef>
                <a:spcPts val="530"/>
              </a:spcBef>
            </a:pPr>
            <a:r>
              <a:rPr dirty="0" sz="1500" spc="-10">
                <a:latin typeface="Book Antiqua"/>
                <a:cs typeface="Book Antiqua"/>
              </a:rPr>
              <a:t>онлайн- занятия между </a:t>
            </a:r>
            <a:r>
              <a:rPr dirty="0" sz="1500" spc="-75">
                <a:latin typeface="Book Antiqua"/>
                <a:cs typeface="Book Antiqua"/>
              </a:rPr>
              <a:t>модулями</a:t>
            </a:r>
            <a:endParaRPr sz="1500">
              <a:latin typeface="Book Antiqua"/>
              <a:cs typeface="Book Antiqu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184122" y="2003717"/>
            <a:ext cx="689610" cy="42545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 marR="5080">
              <a:lnSpc>
                <a:spcPct val="75500"/>
              </a:lnSpc>
              <a:spcBef>
                <a:spcPts val="530"/>
              </a:spcBef>
            </a:pPr>
            <a:r>
              <a:rPr dirty="0" sz="1500">
                <a:latin typeface="Book Antiqua"/>
                <a:cs typeface="Book Antiqua"/>
              </a:rPr>
              <a:t>4</a:t>
            </a:r>
            <a:r>
              <a:rPr dirty="0" sz="1500" spc="-70">
                <a:latin typeface="Book Antiqua"/>
                <a:cs typeface="Book Antiqua"/>
              </a:rPr>
              <a:t> </a:t>
            </a:r>
            <a:r>
              <a:rPr dirty="0" sz="1500" spc="-80">
                <a:latin typeface="Book Antiqua"/>
                <a:cs typeface="Book Antiqua"/>
              </a:rPr>
              <a:t>очных </a:t>
            </a:r>
            <a:r>
              <a:rPr dirty="0" sz="1500" spc="-10">
                <a:latin typeface="Book Antiqua"/>
                <a:cs typeface="Book Antiqua"/>
              </a:rPr>
              <a:t>модуля</a:t>
            </a:r>
            <a:endParaRPr sz="1500">
              <a:latin typeface="Book Antiqua"/>
              <a:cs typeface="Book Antiqu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184122" y="4209210"/>
            <a:ext cx="923925" cy="42545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 marR="5080">
              <a:lnSpc>
                <a:spcPct val="75500"/>
              </a:lnSpc>
              <a:spcBef>
                <a:spcPts val="530"/>
              </a:spcBef>
            </a:pPr>
            <a:r>
              <a:rPr dirty="0" sz="1500" spc="-75">
                <a:latin typeface="Book Antiqua"/>
                <a:cs typeface="Book Antiqua"/>
              </a:rPr>
              <a:t>групповые </a:t>
            </a:r>
            <a:r>
              <a:rPr dirty="0" sz="1500" spc="-10">
                <a:latin typeface="Book Antiqua"/>
                <a:cs typeface="Book Antiqua"/>
              </a:rPr>
              <a:t>проекты</a:t>
            </a:r>
            <a:endParaRPr sz="1500">
              <a:latin typeface="Book Antiqua"/>
              <a:cs typeface="Book Antiqu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794642" y="2003715"/>
            <a:ext cx="1363980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00" spc="-20">
                <a:latin typeface="Book Antiqua"/>
                <a:cs typeface="Book Antiqua"/>
              </a:rPr>
              <a:t>100</a:t>
            </a:r>
            <a:r>
              <a:rPr dirty="0" sz="1500" spc="-70">
                <a:latin typeface="Book Antiqua"/>
                <a:cs typeface="Book Antiqua"/>
              </a:rPr>
              <a:t> </a:t>
            </a:r>
            <a:r>
              <a:rPr dirty="0" sz="1500" spc="-60">
                <a:latin typeface="Book Antiqua"/>
                <a:cs typeface="Book Antiqua"/>
              </a:rPr>
              <a:t>финалистов</a:t>
            </a:r>
            <a:endParaRPr sz="1500">
              <a:latin typeface="Book Antiqua"/>
              <a:cs typeface="Book Antiqu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794642" y="4209208"/>
            <a:ext cx="1146175" cy="59817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 marR="296545">
              <a:lnSpc>
                <a:spcPct val="75500"/>
              </a:lnSpc>
              <a:spcBef>
                <a:spcPts val="530"/>
              </a:spcBef>
            </a:pPr>
            <a:r>
              <a:rPr dirty="0" sz="1500" spc="-45">
                <a:latin typeface="Book Antiqua"/>
                <a:cs typeface="Book Antiqua"/>
              </a:rPr>
              <a:t>выездные </a:t>
            </a:r>
            <a:r>
              <a:rPr dirty="0" sz="1500" spc="-10">
                <a:latin typeface="Book Antiqua"/>
                <a:cs typeface="Book Antiqua"/>
              </a:rPr>
              <a:t>модули:</a:t>
            </a:r>
            <a:endParaRPr sz="1500">
              <a:latin typeface="Book Antiqua"/>
              <a:cs typeface="Book Antiqua"/>
            </a:endParaRPr>
          </a:p>
          <a:p>
            <a:pPr marL="12700">
              <a:lnSpc>
                <a:spcPts val="1360"/>
              </a:lnSpc>
            </a:pPr>
            <a:r>
              <a:rPr dirty="0" sz="1500" spc="-145">
                <a:latin typeface="Book Antiqua"/>
                <a:cs typeface="Book Antiqua"/>
              </a:rPr>
              <a:t>РФ</a:t>
            </a:r>
            <a:r>
              <a:rPr dirty="0" sz="1500" spc="-50">
                <a:latin typeface="Book Antiqua"/>
                <a:cs typeface="Book Antiqua"/>
              </a:rPr>
              <a:t> и</a:t>
            </a:r>
            <a:r>
              <a:rPr dirty="0" sz="1500" spc="-45">
                <a:latin typeface="Book Antiqua"/>
                <a:cs typeface="Book Antiqua"/>
              </a:rPr>
              <a:t> </a:t>
            </a:r>
            <a:r>
              <a:rPr dirty="0" sz="1500" spc="-55">
                <a:latin typeface="Book Antiqua"/>
                <a:cs typeface="Book Antiqua"/>
              </a:rPr>
              <a:t>зарубеж</a:t>
            </a:r>
            <a:endParaRPr sz="15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489729"/>
            <a:ext cx="10693400" cy="525780"/>
            <a:chOff x="0" y="5489729"/>
            <a:chExt cx="10693400" cy="5257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680933"/>
              <a:ext cx="10693359" cy="33416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5859156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359" y="0"/>
                  </a:lnTo>
                </a:path>
              </a:pathLst>
            </a:custGeom>
            <a:ln w="44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0180" y="5863611"/>
              <a:ext cx="383178" cy="11055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890">
              <a:lnSpc>
                <a:spcPct val="100000"/>
              </a:lnSpc>
              <a:spcBef>
                <a:spcPts val="105"/>
              </a:spcBef>
            </a:pPr>
            <a:r>
              <a:rPr dirty="0" spc="130"/>
              <a:t>цели</a:t>
            </a:r>
            <a:r>
              <a:rPr dirty="0" spc="-250"/>
              <a:t> </a:t>
            </a:r>
            <a:r>
              <a:rPr dirty="0" spc="170"/>
              <a:t>программы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234854" y="1145835"/>
            <a:ext cx="3649345" cy="11220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2195"/>
              </a:lnSpc>
              <a:spcBef>
                <a:spcPts val="130"/>
              </a:spcBef>
            </a:pPr>
            <a:r>
              <a:rPr dirty="0" sz="1900" spc="-40">
                <a:latin typeface="Book Antiqua"/>
                <a:cs typeface="Book Antiqua"/>
              </a:rPr>
              <a:t>Повысить</a:t>
            </a:r>
            <a:r>
              <a:rPr dirty="0" sz="1900" spc="-65">
                <a:latin typeface="Book Antiqua"/>
                <a:cs typeface="Book Antiqua"/>
              </a:rPr>
              <a:t> </a:t>
            </a:r>
            <a:r>
              <a:rPr dirty="0" sz="1900" spc="-60">
                <a:latin typeface="Book Antiqua"/>
                <a:cs typeface="Book Antiqua"/>
              </a:rPr>
              <a:t>уровень </a:t>
            </a:r>
            <a:r>
              <a:rPr dirty="0" sz="1900" spc="-10">
                <a:latin typeface="Book Antiqua"/>
                <a:cs typeface="Book Antiqua"/>
              </a:rPr>
              <a:t>знаний</a:t>
            </a:r>
            <a:endParaRPr sz="1900">
              <a:latin typeface="Book Antiqua"/>
              <a:cs typeface="Book Antiqua"/>
            </a:endParaRPr>
          </a:p>
          <a:p>
            <a:pPr marL="12700">
              <a:lnSpc>
                <a:spcPts val="2105"/>
              </a:lnSpc>
            </a:pPr>
            <a:r>
              <a:rPr dirty="0" sz="1900" spc="-45">
                <a:latin typeface="Book Antiqua"/>
                <a:cs typeface="Book Antiqua"/>
              </a:rPr>
              <a:t>и</a:t>
            </a:r>
            <a:r>
              <a:rPr dirty="0" sz="1900" spc="-250">
                <a:latin typeface="Book Antiqua"/>
                <a:cs typeface="Book Antiqua"/>
              </a:rPr>
              <a:t> </a:t>
            </a:r>
            <a:r>
              <a:rPr dirty="0" sz="1900" spc="-55">
                <a:latin typeface="Book Antiqua"/>
                <a:cs typeface="Book Antiqua"/>
              </a:rPr>
              <a:t>насмотренности</a:t>
            </a:r>
            <a:r>
              <a:rPr dirty="0" sz="1900" spc="-15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участников</a:t>
            </a:r>
            <a:endParaRPr sz="1900">
              <a:latin typeface="Book Antiqua"/>
              <a:cs typeface="Book Antiqua"/>
            </a:endParaRPr>
          </a:p>
          <a:p>
            <a:pPr marL="12700" marR="5080">
              <a:lnSpc>
                <a:spcPts val="2110"/>
              </a:lnSpc>
              <a:spcBef>
                <a:spcPts val="125"/>
              </a:spcBef>
            </a:pPr>
            <a:r>
              <a:rPr dirty="0" sz="1900">
                <a:latin typeface="Book Antiqua"/>
                <a:cs typeface="Book Antiqua"/>
              </a:rPr>
              <a:t>в</a:t>
            </a:r>
            <a:r>
              <a:rPr dirty="0" sz="1900" spc="-240">
                <a:latin typeface="Book Antiqua"/>
                <a:cs typeface="Book Antiqua"/>
              </a:rPr>
              <a:t> </a:t>
            </a:r>
            <a:r>
              <a:rPr dirty="0" sz="1900" spc="-60">
                <a:latin typeface="Book Antiqua"/>
                <a:cs typeface="Book Antiqua"/>
              </a:rPr>
              <a:t>области</a:t>
            </a:r>
            <a:r>
              <a:rPr dirty="0" sz="1900" spc="15">
                <a:latin typeface="Book Antiqua"/>
                <a:cs typeface="Book Antiqua"/>
              </a:rPr>
              <a:t> </a:t>
            </a:r>
            <a:r>
              <a:rPr dirty="0" sz="1900" spc="-65">
                <a:latin typeface="Book Antiqua"/>
                <a:cs typeface="Book Antiqua"/>
              </a:rPr>
              <a:t>актуальных</a:t>
            </a:r>
            <a:r>
              <a:rPr dirty="0" sz="1900" spc="20">
                <a:latin typeface="Book Antiqua"/>
                <a:cs typeface="Book Antiqua"/>
              </a:rPr>
              <a:t> </a:t>
            </a:r>
            <a:r>
              <a:rPr dirty="0" sz="1900" spc="-45">
                <a:latin typeface="Book Antiqua"/>
                <a:cs typeface="Book Antiqua"/>
              </a:rPr>
              <a:t>принципов </a:t>
            </a:r>
            <a:r>
              <a:rPr dirty="0" sz="1900" spc="-65">
                <a:latin typeface="Book Antiqua"/>
                <a:cs typeface="Book Antiqua"/>
              </a:rPr>
              <a:t>городского</a:t>
            </a:r>
            <a:r>
              <a:rPr dirty="0" sz="1900" spc="-25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развития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67360" y="1145832"/>
            <a:ext cx="3635375" cy="13893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340"/>
              </a:spcBef>
            </a:pPr>
            <a:r>
              <a:rPr dirty="0" sz="1900" spc="-50">
                <a:latin typeface="Book Antiqua"/>
                <a:cs typeface="Book Antiqua"/>
              </a:rPr>
              <a:t>Создать</a:t>
            </a:r>
            <a:r>
              <a:rPr dirty="0" sz="1900" spc="-70">
                <a:latin typeface="Book Antiqua"/>
                <a:cs typeface="Book Antiqua"/>
              </a:rPr>
              <a:t> </a:t>
            </a:r>
            <a:r>
              <a:rPr dirty="0" sz="1900" spc="-90">
                <a:latin typeface="Book Antiqua"/>
                <a:cs typeface="Book Antiqua"/>
              </a:rPr>
              <a:t>платформу</a:t>
            </a:r>
            <a:r>
              <a:rPr dirty="0" sz="1900" spc="-65">
                <a:latin typeface="Book Antiqua"/>
                <a:cs typeface="Book Antiqua"/>
              </a:rPr>
              <a:t> </a:t>
            </a:r>
            <a:r>
              <a:rPr dirty="0" sz="1900" spc="-25">
                <a:latin typeface="Book Antiqua"/>
                <a:cs typeface="Book Antiqua"/>
              </a:rPr>
              <a:t>для</a:t>
            </a:r>
            <a:r>
              <a:rPr dirty="0" sz="1900" spc="-70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обмена </a:t>
            </a:r>
            <a:r>
              <a:rPr dirty="0" sz="1900" spc="-40">
                <a:latin typeface="Book Antiqua"/>
                <a:cs typeface="Book Antiqua"/>
              </a:rPr>
              <a:t>опытом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>
                <a:latin typeface="Book Antiqua"/>
                <a:cs typeface="Book Antiqua"/>
              </a:rPr>
              <a:t>и</a:t>
            </a:r>
            <a:r>
              <a:rPr dirty="0" sz="1900" spc="-50">
                <a:latin typeface="Book Antiqua"/>
                <a:cs typeface="Book Antiqua"/>
              </a:rPr>
              <a:t> </a:t>
            </a:r>
            <a:r>
              <a:rPr dirty="0" sz="1900" spc="-45">
                <a:latin typeface="Book Antiqua"/>
                <a:cs typeface="Book Antiqua"/>
              </a:rPr>
              <a:t>переосмысления</a:t>
            </a:r>
            <a:r>
              <a:rPr dirty="0" sz="1900" spc="-55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своей </a:t>
            </a:r>
            <a:r>
              <a:rPr dirty="0" sz="1900" spc="-65">
                <a:latin typeface="Book Antiqua"/>
                <a:cs typeface="Book Antiqua"/>
              </a:rPr>
              <a:t>профессиональной</a:t>
            </a:r>
            <a:r>
              <a:rPr dirty="0" sz="1900" spc="-20">
                <a:latin typeface="Book Antiqua"/>
                <a:cs typeface="Book Antiqua"/>
              </a:rPr>
              <a:t> </a:t>
            </a:r>
            <a:r>
              <a:rPr dirty="0" sz="1900" spc="-40">
                <a:latin typeface="Book Antiqua"/>
                <a:cs typeface="Book Antiqua"/>
              </a:rPr>
              <a:t>деятельности </a:t>
            </a:r>
            <a:r>
              <a:rPr dirty="0" sz="1900">
                <a:latin typeface="Book Antiqua"/>
                <a:cs typeface="Book Antiqua"/>
              </a:rPr>
              <a:t>и</a:t>
            </a:r>
            <a:r>
              <a:rPr dirty="0" sz="1900" spc="-45">
                <a:latin typeface="Book Antiqua"/>
                <a:cs typeface="Book Antiqua"/>
              </a:rPr>
              <a:t> </a:t>
            </a:r>
            <a:r>
              <a:rPr dirty="0" sz="1900" spc="-60">
                <a:latin typeface="Book Antiqua"/>
                <a:cs typeface="Book Antiqua"/>
              </a:rPr>
              <a:t>области</a:t>
            </a:r>
            <a:r>
              <a:rPr dirty="0" sz="1900" spc="-45">
                <a:latin typeface="Book Antiqua"/>
                <a:cs typeface="Book Antiqua"/>
              </a:rPr>
              <a:t> </a:t>
            </a:r>
            <a:r>
              <a:rPr dirty="0" sz="1900" spc="-65">
                <a:latin typeface="Book Antiqua"/>
                <a:cs typeface="Book Antiqua"/>
              </a:rPr>
              <a:t>городского</a:t>
            </a:r>
            <a:r>
              <a:rPr dirty="0" sz="1900" spc="-45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развития</a:t>
            </a:r>
            <a:endParaRPr sz="1900">
              <a:latin typeface="Book Antiqua"/>
              <a:cs typeface="Book Antiqua"/>
            </a:endParaRPr>
          </a:p>
          <a:p>
            <a:pPr marL="12700">
              <a:lnSpc>
                <a:spcPts val="2050"/>
              </a:lnSpc>
            </a:pPr>
            <a:r>
              <a:rPr dirty="0" sz="1900">
                <a:latin typeface="Book Antiqua"/>
                <a:cs typeface="Book Antiqua"/>
              </a:rPr>
              <a:t>в</a:t>
            </a:r>
            <a:r>
              <a:rPr dirty="0" sz="1900" spc="-229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целом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88639" y="2749964"/>
            <a:ext cx="3693160" cy="11220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658495">
              <a:lnSpc>
                <a:spcPts val="1920"/>
              </a:lnSpc>
              <a:spcBef>
                <a:spcPts val="130"/>
              </a:spcBef>
            </a:pPr>
            <a:r>
              <a:rPr dirty="0" sz="1900" spc="-30">
                <a:latin typeface="Book Antiqua"/>
                <a:cs typeface="Book Antiqua"/>
              </a:rPr>
              <a:t>Развить</a:t>
            </a:r>
            <a:r>
              <a:rPr dirty="0" sz="1900" spc="-70">
                <a:latin typeface="Book Antiqua"/>
                <a:cs typeface="Book Antiqua"/>
              </a:rPr>
              <a:t> </a:t>
            </a:r>
            <a:r>
              <a:rPr dirty="0" sz="1900" spc="-50">
                <a:latin typeface="Book Antiqua"/>
                <a:cs typeface="Book Antiqua"/>
              </a:rPr>
              <a:t>лидерские</a:t>
            </a:r>
            <a:r>
              <a:rPr dirty="0" sz="1900" spc="-70">
                <a:latin typeface="Book Antiqua"/>
                <a:cs typeface="Book Antiqua"/>
              </a:rPr>
              <a:t> </a:t>
            </a:r>
            <a:r>
              <a:rPr dirty="0" sz="1900" spc="-20">
                <a:latin typeface="Book Antiqua"/>
                <a:cs typeface="Book Antiqua"/>
              </a:rPr>
              <a:t>качества</a:t>
            </a:r>
            <a:endParaRPr sz="1900">
              <a:latin typeface="Book Antiqua"/>
              <a:cs typeface="Book Antiqua"/>
            </a:endParaRPr>
          </a:p>
          <a:p>
            <a:pPr marL="12700">
              <a:lnSpc>
                <a:spcPts val="2435"/>
              </a:lnSpc>
              <a:tabLst>
                <a:tab pos="658495" algn="l"/>
              </a:tabLst>
            </a:pPr>
            <a:r>
              <a:rPr dirty="0" sz="2450" spc="150">
                <a:latin typeface="Tahoma"/>
                <a:cs typeface="Tahoma"/>
              </a:rPr>
              <a:t>2</a:t>
            </a:r>
            <a:r>
              <a:rPr dirty="0" sz="2450">
                <a:latin typeface="Tahoma"/>
                <a:cs typeface="Tahoma"/>
              </a:rPr>
              <a:t>	</a:t>
            </a:r>
            <a:r>
              <a:rPr dirty="0" sz="1900" spc="-55">
                <a:latin typeface="Book Antiqua"/>
                <a:cs typeface="Book Antiqua"/>
              </a:rPr>
              <a:t>участников</a:t>
            </a:r>
            <a:r>
              <a:rPr dirty="0" sz="1900" spc="-65">
                <a:latin typeface="Book Antiqua"/>
                <a:cs typeface="Book Antiqua"/>
              </a:rPr>
              <a:t> </a:t>
            </a:r>
            <a:r>
              <a:rPr dirty="0" sz="1900">
                <a:latin typeface="Book Antiqua"/>
                <a:cs typeface="Book Antiqua"/>
              </a:rPr>
              <a:t>и</a:t>
            </a:r>
            <a:r>
              <a:rPr dirty="0" sz="1900" spc="-75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обучить</a:t>
            </a:r>
            <a:endParaRPr sz="1900">
              <a:latin typeface="Book Antiqua"/>
              <a:cs typeface="Book Antiqua"/>
            </a:endParaRPr>
          </a:p>
          <a:p>
            <a:pPr marL="658495" marR="428625">
              <a:lnSpc>
                <a:spcPts val="2110"/>
              </a:lnSpc>
              <a:spcBef>
                <a:spcPts val="70"/>
              </a:spcBef>
            </a:pPr>
            <a:r>
              <a:rPr dirty="0" sz="1900" spc="-55">
                <a:latin typeface="Book Antiqua"/>
                <a:cs typeface="Book Antiqua"/>
              </a:rPr>
              <a:t>принципам</a:t>
            </a:r>
            <a:r>
              <a:rPr dirty="0" sz="1900" spc="-45">
                <a:latin typeface="Book Antiqua"/>
                <a:cs typeface="Book Antiqua"/>
              </a:rPr>
              <a:t> </a:t>
            </a:r>
            <a:r>
              <a:rPr dirty="0" sz="1900" spc="-55">
                <a:latin typeface="Book Antiqua"/>
                <a:cs typeface="Book Antiqua"/>
              </a:rPr>
              <a:t>построения </a:t>
            </a:r>
            <a:r>
              <a:rPr dirty="0" sz="1900" spc="-80">
                <a:latin typeface="Book Antiqua"/>
                <a:cs typeface="Book Antiqua"/>
              </a:rPr>
              <a:t>эффективных</a:t>
            </a:r>
            <a:r>
              <a:rPr dirty="0" sz="1900" spc="-20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команд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34854" y="4153642"/>
            <a:ext cx="3204845" cy="112204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340"/>
              </a:spcBef>
            </a:pPr>
            <a:r>
              <a:rPr dirty="0" sz="1900" spc="-70">
                <a:latin typeface="Book Antiqua"/>
                <a:cs typeface="Book Antiqua"/>
              </a:rPr>
              <a:t>Стимулировать</a:t>
            </a:r>
            <a:r>
              <a:rPr dirty="0" sz="1900" spc="-10">
                <a:latin typeface="Book Antiqua"/>
                <a:cs typeface="Book Antiqua"/>
              </a:rPr>
              <a:t> развитие </a:t>
            </a:r>
            <a:r>
              <a:rPr dirty="0" sz="1900" spc="-55">
                <a:latin typeface="Book Antiqua"/>
                <a:cs typeface="Book Antiqua"/>
              </a:rPr>
              <a:t>личного,</a:t>
            </a:r>
            <a:r>
              <a:rPr dirty="0" sz="1900" spc="-45">
                <a:latin typeface="Book Antiqua"/>
                <a:cs typeface="Book Antiqua"/>
              </a:rPr>
              <a:t> </a:t>
            </a:r>
            <a:r>
              <a:rPr dirty="0" sz="1900" spc="-55">
                <a:latin typeface="Book Antiqua"/>
                <a:cs typeface="Book Antiqua"/>
              </a:rPr>
              <a:t>профессионального </a:t>
            </a:r>
            <a:r>
              <a:rPr dirty="0" sz="1900">
                <a:latin typeface="Book Antiqua"/>
                <a:cs typeface="Book Antiqua"/>
              </a:rPr>
              <a:t>и</a:t>
            </a:r>
            <a:r>
              <a:rPr dirty="0" sz="1900" spc="-90">
                <a:latin typeface="Book Antiqua"/>
                <a:cs typeface="Book Antiqua"/>
              </a:rPr>
              <a:t> </a:t>
            </a:r>
            <a:r>
              <a:rPr dirty="0" sz="1900" spc="-60">
                <a:latin typeface="Book Antiqua"/>
                <a:cs typeface="Book Antiqua"/>
              </a:rPr>
              <a:t>карьерного</a:t>
            </a:r>
            <a:r>
              <a:rPr dirty="0" sz="1900" spc="-65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потенциала участников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067360" y="2883763"/>
            <a:ext cx="2797810" cy="85471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340"/>
              </a:spcBef>
            </a:pPr>
            <a:r>
              <a:rPr dirty="0" sz="1900" spc="-50">
                <a:latin typeface="Book Antiqua"/>
                <a:cs typeface="Book Antiqua"/>
              </a:rPr>
              <a:t>Создать</a:t>
            </a:r>
            <a:r>
              <a:rPr dirty="0" sz="1900" spc="-55">
                <a:latin typeface="Book Antiqua"/>
                <a:cs typeface="Book Antiqua"/>
              </a:rPr>
              <a:t> стимулы </a:t>
            </a:r>
            <a:r>
              <a:rPr dirty="0" sz="1900" spc="-25">
                <a:latin typeface="Book Antiqua"/>
                <a:cs typeface="Book Antiqua"/>
              </a:rPr>
              <a:t>для </a:t>
            </a:r>
            <a:r>
              <a:rPr dirty="0" sz="1900" spc="-55">
                <a:latin typeface="Book Antiqua"/>
                <a:cs typeface="Book Antiqua"/>
              </a:rPr>
              <a:t>инициирования</a:t>
            </a:r>
            <a:r>
              <a:rPr dirty="0" sz="1900" spc="-30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новых </a:t>
            </a:r>
            <a:r>
              <a:rPr dirty="0" sz="1900" spc="-50">
                <a:latin typeface="Book Antiqua"/>
                <a:cs typeface="Book Antiqua"/>
              </a:rPr>
              <a:t>проектов</a:t>
            </a:r>
            <a:r>
              <a:rPr dirty="0" sz="1900" spc="-70">
                <a:latin typeface="Book Antiqua"/>
                <a:cs typeface="Book Antiqua"/>
              </a:rPr>
              <a:t> </a:t>
            </a:r>
            <a:r>
              <a:rPr dirty="0" sz="1900">
                <a:latin typeface="Book Antiqua"/>
                <a:cs typeface="Book Antiqua"/>
              </a:rPr>
              <a:t>и</a:t>
            </a:r>
            <a:r>
              <a:rPr dirty="0" sz="1900" spc="-85">
                <a:latin typeface="Book Antiqua"/>
                <a:cs typeface="Book Antiqua"/>
              </a:rPr>
              <a:t> </a:t>
            </a:r>
            <a:r>
              <a:rPr dirty="0" sz="1900" spc="-40">
                <a:latin typeface="Book Antiqua"/>
                <a:cs typeface="Book Antiqua"/>
              </a:rPr>
              <a:t>исследований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067360" y="4153643"/>
            <a:ext cx="3854450" cy="112204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340"/>
              </a:spcBef>
            </a:pPr>
            <a:r>
              <a:rPr dirty="0" sz="1900" spc="-70">
                <a:latin typeface="Book Antiqua"/>
                <a:cs typeface="Book Antiqua"/>
              </a:rPr>
              <a:t>Поддержать</a:t>
            </a:r>
            <a:r>
              <a:rPr dirty="0" sz="1900" spc="-20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формирование </a:t>
            </a:r>
            <a:r>
              <a:rPr dirty="0" sz="1900" spc="-50">
                <a:latin typeface="Book Antiqua"/>
                <a:cs typeface="Book Antiqua"/>
              </a:rPr>
              <a:t>команд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>
                <a:latin typeface="Book Antiqua"/>
                <a:cs typeface="Book Antiqua"/>
              </a:rPr>
              <a:t>в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 spc="-60">
                <a:latin typeface="Book Antiqua"/>
                <a:cs typeface="Book Antiqua"/>
              </a:rPr>
              <a:t>регионах,</a:t>
            </a:r>
            <a:r>
              <a:rPr dirty="0" sz="1900" spc="-40">
                <a:latin typeface="Book Antiqua"/>
                <a:cs typeface="Book Antiqua"/>
              </a:rPr>
              <a:t> </a:t>
            </a:r>
            <a:r>
              <a:rPr dirty="0" sz="1900" spc="-10">
                <a:latin typeface="Book Antiqua"/>
                <a:cs typeface="Book Antiqua"/>
              </a:rPr>
              <a:t>реализующих </a:t>
            </a:r>
            <a:r>
              <a:rPr dirty="0" sz="1900" spc="-70">
                <a:latin typeface="Book Antiqua"/>
                <a:cs typeface="Book Antiqua"/>
              </a:rPr>
              <a:t>проекты</a:t>
            </a:r>
            <a:r>
              <a:rPr dirty="0" sz="1900" spc="-15">
                <a:latin typeface="Book Antiqua"/>
                <a:cs typeface="Book Antiqua"/>
              </a:rPr>
              <a:t> </a:t>
            </a:r>
            <a:r>
              <a:rPr dirty="0" sz="1900">
                <a:latin typeface="Book Antiqua"/>
                <a:cs typeface="Book Antiqua"/>
              </a:rPr>
              <a:t>в</a:t>
            </a:r>
            <a:r>
              <a:rPr dirty="0" sz="1900" spc="-15">
                <a:latin typeface="Book Antiqua"/>
                <a:cs typeface="Book Antiqua"/>
              </a:rPr>
              <a:t> </a:t>
            </a:r>
            <a:r>
              <a:rPr dirty="0" sz="1900" spc="-100">
                <a:latin typeface="Book Antiqua"/>
                <a:cs typeface="Book Antiqua"/>
              </a:rPr>
              <a:t>сфере</a:t>
            </a:r>
            <a:r>
              <a:rPr dirty="0" sz="1900" spc="-10">
                <a:latin typeface="Book Antiqua"/>
                <a:cs typeface="Book Antiqua"/>
              </a:rPr>
              <a:t> </a:t>
            </a:r>
            <a:r>
              <a:rPr dirty="0" sz="1900" spc="-60">
                <a:latin typeface="Book Antiqua"/>
                <a:cs typeface="Book Antiqua"/>
              </a:rPr>
              <a:t>территориального </a:t>
            </a:r>
            <a:r>
              <a:rPr dirty="0" sz="1900" spc="-10">
                <a:latin typeface="Book Antiqua"/>
                <a:cs typeface="Book Antiqua"/>
              </a:rPr>
              <a:t>развития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10568" y="1279493"/>
            <a:ext cx="17843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 spc="-90">
                <a:latin typeface="Tahoma"/>
                <a:cs typeface="Tahoma"/>
              </a:rPr>
              <a:t>1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409968" y="1211169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>
                <a:moveTo>
                  <a:pt x="292397" y="584799"/>
                </a:moveTo>
                <a:lnTo>
                  <a:pt x="339825" y="580972"/>
                </a:lnTo>
                <a:lnTo>
                  <a:pt x="384816" y="569892"/>
                </a:lnTo>
                <a:lnTo>
                  <a:pt x="426769" y="552161"/>
                </a:lnTo>
                <a:lnTo>
                  <a:pt x="465082" y="528381"/>
                </a:lnTo>
                <a:lnTo>
                  <a:pt x="499152" y="499155"/>
                </a:lnTo>
                <a:lnTo>
                  <a:pt x="528377" y="465084"/>
                </a:lnTo>
                <a:lnTo>
                  <a:pt x="552157" y="426771"/>
                </a:lnTo>
                <a:lnTo>
                  <a:pt x="569887" y="384819"/>
                </a:lnTo>
                <a:lnTo>
                  <a:pt x="580967" y="339829"/>
                </a:lnTo>
                <a:lnTo>
                  <a:pt x="584794" y="292403"/>
                </a:lnTo>
                <a:lnTo>
                  <a:pt x="580967" y="244972"/>
                </a:lnTo>
                <a:lnTo>
                  <a:pt x="569887" y="199978"/>
                </a:lnTo>
                <a:lnTo>
                  <a:pt x="552157" y="158024"/>
                </a:lnTo>
                <a:lnTo>
                  <a:pt x="528377" y="119710"/>
                </a:lnTo>
                <a:lnTo>
                  <a:pt x="499152" y="85640"/>
                </a:lnTo>
                <a:lnTo>
                  <a:pt x="465082" y="56414"/>
                </a:lnTo>
                <a:lnTo>
                  <a:pt x="426769" y="32636"/>
                </a:lnTo>
                <a:lnTo>
                  <a:pt x="384816" y="14906"/>
                </a:lnTo>
                <a:lnTo>
                  <a:pt x="339825" y="3826"/>
                </a:lnTo>
                <a:lnTo>
                  <a:pt x="292397" y="0"/>
                </a:lnTo>
                <a:lnTo>
                  <a:pt x="244969" y="3826"/>
                </a:lnTo>
                <a:lnTo>
                  <a:pt x="199977" y="14906"/>
                </a:lnTo>
                <a:lnTo>
                  <a:pt x="158023" y="32636"/>
                </a:lnTo>
                <a:lnTo>
                  <a:pt x="119711" y="56414"/>
                </a:lnTo>
                <a:lnTo>
                  <a:pt x="85641" y="85640"/>
                </a:lnTo>
                <a:lnTo>
                  <a:pt x="56415" y="119710"/>
                </a:lnTo>
                <a:lnTo>
                  <a:pt x="32636" y="158024"/>
                </a:lnTo>
                <a:lnTo>
                  <a:pt x="14906" y="199978"/>
                </a:lnTo>
                <a:lnTo>
                  <a:pt x="3826" y="244972"/>
                </a:lnTo>
                <a:lnTo>
                  <a:pt x="0" y="292403"/>
                </a:lnTo>
                <a:lnTo>
                  <a:pt x="3826" y="339829"/>
                </a:lnTo>
                <a:lnTo>
                  <a:pt x="14906" y="384819"/>
                </a:lnTo>
                <a:lnTo>
                  <a:pt x="32636" y="426771"/>
                </a:lnTo>
                <a:lnTo>
                  <a:pt x="56415" y="465084"/>
                </a:lnTo>
                <a:lnTo>
                  <a:pt x="85641" y="499155"/>
                </a:lnTo>
                <a:lnTo>
                  <a:pt x="119711" y="528381"/>
                </a:lnTo>
                <a:lnTo>
                  <a:pt x="158023" y="552161"/>
                </a:lnTo>
                <a:lnTo>
                  <a:pt x="199977" y="569892"/>
                </a:lnTo>
                <a:lnTo>
                  <a:pt x="244969" y="580972"/>
                </a:lnTo>
                <a:lnTo>
                  <a:pt x="292397" y="584799"/>
                </a:lnTo>
                <a:close/>
              </a:path>
            </a:pathLst>
          </a:custGeom>
          <a:ln w="16708">
            <a:solidFill>
              <a:srgbClr val="95C1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5413787" y="1279502"/>
            <a:ext cx="236854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 spc="270">
                <a:latin typeface="Tahoma"/>
                <a:cs typeface="Tahoma"/>
              </a:rPr>
              <a:t>4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5242593" y="1211169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>
                <a:moveTo>
                  <a:pt x="292396" y="584799"/>
                </a:moveTo>
                <a:lnTo>
                  <a:pt x="339830" y="580972"/>
                </a:lnTo>
                <a:lnTo>
                  <a:pt x="384824" y="569892"/>
                </a:lnTo>
                <a:lnTo>
                  <a:pt x="426778" y="552161"/>
                </a:lnTo>
                <a:lnTo>
                  <a:pt x="465090" y="528381"/>
                </a:lnTo>
                <a:lnTo>
                  <a:pt x="499157" y="499155"/>
                </a:lnTo>
                <a:lnTo>
                  <a:pt x="528379" y="465084"/>
                </a:lnTo>
                <a:lnTo>
                  <a:pt x="552155" y="426771"/>
                </a:lnTo>
                <a:lnTo>
                  <a:pt x="569882" y="384819"/>
                </a:lnTo>
                <a:lnTo>
                  <a:pt x="580960" y="339829"/>
                </a:lnTo>
                <a:lnTo>
                  <a:pt x="584786" y="292403"/>
                </a:lnTo>
                <a:lnTo>
                  <a:pt x="580960" y="244972"/>
                </a:lnTo>
                <a:lnTo>
                  <a:pt x="569882" y="199978"/>
                </a:lnTo>
                <a:lnTo>
                  <a:pt x="552155" y="158024"/>
                </a:lnTo>
                <a:lnTo>
                  <a:pt x="528379" y="119710"/>
                </a:lnTo>
                <a:lnTo>
                  <a:pt x="499157" y="85640"/>
                </a:lnTo>
                <a:lnTo>
                  <a:pt x="465090" y="56414"/>
                </a:lnTo>
                <a:lnTo>
                  <a:pt x="426778" y="32636"/>
                </a:lnTo>
                <a:lnTo>
                  <a:pt x="384824" y="14906"/>
                </a:lnTo>
                <a:lnTo>
                  <a:pt x="339830" y="3826"/>
                </a:lnTo>
                <a:lnTo>
                  <a:pt x="292396" y="0"/>
                </a:lnTo>
                <a:lnTo>
                  <a:pt x="244967" y="3826"/>
                </a:lnTo>
                <a:lnTo>
                  <a:pt x="199975" y="14906"/>
                </a:lnTo>
                <a:lnTo>
                  <a:pt x="158021" y="32636"/>
                </a:lnTo>
                <a:lnTo>
                  <a:pt x="119709" y="56414"/>
                </a:lnTo>
                <a:lnTo>
                  <a:pt x="85639" y="85640"/>
                </a:lnTo>
                <a:lnTo>
                  <a:pt x="56414" y="119710"/>
                </a:lnTo>
                <a:lnTo>
                  <a:pt x="32636" y="158024"/>
                </a:lnTo>
                <a:lnTo>
                  <a:pt x="14906" y="199978"/>
                </a:lnTo>
                <a:lnTo>
                  <a:pt x="3826" y="244972"/>
                </a:lnTo>
                <a:lnTo>
                  <a:pt x="0" y="292403"/>
                </a:lnTo>
                <a:lnTo>
                  <a:pt x="3826" y="339829"/>
                </a:lnTo>
                <a:lnTo>
                  <a:pt x="14906" y="384819"/>
                </a:lnTo>
                <a:lnTo>
                  <a:pt x="32636" y="426771"/>
                </a:lnTo>
                <a:lnTo>
                  <a:pt x="56414" y="465084"/>
                </a:lnTo>
                <a:lnTo>
                  <a:pt x="85639" y="499155"/>
                </a:lnTo>
                <a:lnTo>
                  <a:pt x="119709" y="528381"/>
                </a:lnTo>
                <a:lnTo>
                  <a:pt x="158021" y="552161"/>
                </a:lnTo>
                <a:lnTo>
                  <a:pt x="199975" y="569892"/>
                </a:lnTo>
                <a:lnTo>
                  <a:pt x="244967" y="580972"/>
                </a:lnTo>
                <a:lnTo>
                  <a:pt x="292396" y="584799"/>
                </a:lnTo>
                <a:close/>
              </a:path>
            </a:pathLst>
          </a:custGeom>
          <a:ln w="16708">
            <a:solidFill>
              <a:srgbClr val="95C1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409968" y="2882281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>
                <a:moveTo>
                  <a:pt x="292397" y="584793"/>
                </a:moveTo>
                <a:lnTo>
                  <a:pt x="339825" y="580966"/>
                </a:lnTo>
                <a:lnTo>
                  <a:pt x="384816" y="569886"/>
                </a:lnTo>
                <a:lnTo>
                  <a:pt x="426769" y="552155"/>
                </a:lnTo>
                <a:lnTo>
                  <a:pt x="465082" y="528376"/>
                </a:lnTo>
                <a:lnTo>
                  <a:pt x="499152" y="499150"/>
                </a:lnTo>
                <a:lnTo>
                  <a:pt x="528377" y="465080"/>
                </a:lnTo>
                <a:lnTo>
                  <a:pt x="552157" y="426768"/>
                </a:lnTo>
                <a:lnTo>
                  <a:pt x="569887" y="384815"/>
                </a:lnTo>
                <a:lnTo>
                  <a:pt x="580967" y="339824"/>
                </a:lnTo>
                <a:lnTo>
                  <a:pt x="584794" y="292396"/>
                </a:lnTo>
                <a:lnTo>
                  <a:pt x="580967" y="244967"/>
                </a:lnTo>
                <a:lnTo>
                  <a:pt x="569887" y="199975"/>
                </a:lnTo>
                <a:lnTo>
                  <a:pt x="552157" y="158021"/>
                </a:lnTo>
                <a:lnTo>
                  <a:pt x="528377" y="119709"/>
                </a:lnTo>
                <a:lnTo>
                  <a:pt x="499152" y="85639"/>
                </a:lnTo>
                <a:lnTo>
                  <a:pt x="465082" y="56414"/>
                </a:lnTo>
                <a:lnTo>
                  <a:pt x="426769" y="32636"/>
                </a:lnTo>
                <a:lnTo>
                  <a:pt x="384816" y="14906"/>
                </a:lnTo>
                <a:lnTo>
                  <a:pt x="339825" y="3826"/>
                </a:lnTo>
                <a:lnTo>
                  <a:pt x="292397" y="0"/>
                </a:lnTo>
                <a:lnTo>
                  <a:pt x="244969" y="3826"/>
                </a:lnTo>
                <a:lnTo>
                  <a:pt x="199977" y="14906"/>
                </a:lnTo>
                <a:lnTo>
                  <a:pt x="158023" y="32636"/>
                </a:lnTo>
                <a:lnTo>
                  <a:pt x="119711" y="56414"/>
                </a:lnTo>
                <a:lnTo>
                  <a:pt x="85641" y="85639"/>
                </a:lnTo>
                <a:lnTo>
                  <a:pt x="56415" y="119709"/>
                </a:lnTo>
                <a:lnTo>
                  <a:pt x="32636" y="158021"/>
                </a:lnTo>
                <a:lnTo>
                  <a:pt x="14906" y="199975"/>
                </a:lnTo>
                <a:lnTo>
                  <a:pt x="3826" y="244967"/>
                </a:lnTo>
                <a:lnTo>
                  <a:pt x="0" y="292396"/>
                </a:lnTo>
                <a:lnTo>
                  <a:pt x="3826" y="339824"/>
                </a:lnTo>
                <a:lnTo>
                  <a:pt x="14906" y="384815"/>
                </a:lnTo>
                <a:lnTo>
                  <a:pt x="32636" y="426768"/>
                </a:lnTo>
                <a:lnTo>
                  <a:pt x="56415" y="465080"/>
                </a:lnTo>
                <a:lnTo>
                  <a:pt x="85641" y="499150"/>
                </a:lnTo>
                <a:lnTo>
                  <a:pt x="119711" y="528376"/>
                </a:lnTo>
                <a:lnTo>
                  <a:pt x="158023" y="552155"/>
                </a:lnTo>
                <a:lnTo>
                  <a:pt x="199977" y="569886"/>
                </a:lnTo>
                <a:lnTo>
                  <a:pt x="244969" y="580966"/>
                </a:lnTo>
                <a:lnTo>
                  <a:pt x="292397" y="584793"/>
                </a:lnTo>
                <a:close/>
              </a:path>
            </a:pathLst>
          </a:custGeom>
          <a:ln w="16708">
            <a:solidFill>
              <a:srgbClr val="95C1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584044" y="4287008"/>
            <a:ext cx="23177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 spc="229">
                <a:latin typeface="Tahoma"/>
                <a:cs typeface="Tahoma"/>
              </a:rPr>
              <a:t>3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409968" y="4218683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>
                <a:moveTo>
                  <a:pt x="292397" y="584793"/>
                </a:moveTo>
                <a:lnTo>
                  <a:pt x="339825" y="580965"/>
                </a:lnTo>
                <a:lnTo>
                  <a:pt x="384816" y="569885"/>
                </a:lnTo>
                <a:lnTo>
                  <a:pt x="426769" y="552154"/>
                </a:lnTo>
                <a:lnTo>
                  <a:pt x="465082" y="528374"/>
                </a:lnTo>
                <a:lnTo>
                  <a:pt x="499152" y="499148"/>
                </a:lnTo>
                <a:lnTo>
                  <a:pt x="528377" y="465077"/>
                </a:lnTo>
                <a:lnTo>
                  <a:pt x="552157" y="426765"/>
                </a:lnTo>
                <a:lnTo>
                  <a:pt x="569887" y="384812"/>
                </a:lnTo>
                <a:lnTo>
                  <a:pt x="580967" y="339822"/>
                </a:lnTo>
                <a:lnTo>
                  <a:pt x="584794" y="292396"/>
                </a:lnTo>
                <a:lnTo>
                  <a:pt x="580967" y="244965"/>
                </a:lnTo>
                <a:lnTo>
                  <a:pt x="569887" y="199972"/>
                </a:lnTo>
                <a:lnTo>
                  <a:pt x="552157" y="158018"/>
                </a:lnTo>
                <a:lnTo>
                  <a:pt x="528377" y="119706"/>
                </a:lnTo>
                <a:lnTo>
                  <a:pt x="499152" y="85637"/>
                </a:lnTo>
                <a:lnTo>
                  <a:pt x="465082" y="56412"/>
                </a:lnTo>
                <a:lnTo>
                  <a:pt x="426769" y="32634"/>
                </a:lnTo>
                <a:lnTo>
                  <a:pt x="384816" y="14905"/>
                </a:lnTo>
                <a:lnTo>
                  <a:pt x="339825" y="3826"/>
                </a:lnTo>
                <a:lnTo>
                  <a:pt x="292397" y="0"/>
                </a:lnTo>
                <a:lnTo>
                  <a:pt x="244969" y="3826"/>
                </a:lnTo>
                <a:lnTo>
                  <a:pt x="199977" y="14905"/>
                </a:lnTo>
                <a:lnTo>
                  <a:pt x="158023" y="32634"/>
                </a:lnTo>
                <a:lnTo>
                  <a:pt x="119711" y="56412"/>
                </a:lnTo>
                <a:lnTo>
                  <a:pt x="85641" y="85637"/>
                </a:lnTo>
                <a:lnTo>
                  <a:pt x="56415" y="119706"/>
                </a:lnTo>
                <a:lnTo>
                  <a:pt x="32636" y="158018"/>
                </a:lnTo>
                <a:lnTo>
                  <a:pt x="14906" y="199972"/>
                </a:lnTo>
                <a:lnTo>
                  <a:pt x="3826" y="244965"/>
                </a:lnTo>
                <a:lnTo>
                  <a:pt x="0" y="292396"/>
                </a:lnTo>
                <a:lnTo>
                  <a:pt x="3826" y="339822"/>
                </a:lnTo>
                <a:lnTo>
                  <a:pt x="14906" y="384812"/>
                </a:lnTo>
                <a:lnTo>
                  <a:pt x="32636" y="426765"/>
                </a:lnTo>
                <a:lnTo>
                  <a:pt x="56415" y="465077"/>
                </a:lnTo>
                <a:lnTo>
                  <a:pt x="85641" y="499148"/>
                </a:lnTo>
                <a:lnTo>
                  <a:pt x="119711" y="528374"/>
                </a:lnTo>
                <a:lnTo>
                  <a:pt x="158023" y="552154"/>
                </a:lnTo>
                <a:lnTo>
                  <a:pt x="199977" y="569885"/>
                </a:lnTo>
                <a:lnTo>
                  <a:pt x="244969" y="580965"/>
                </a:lnTo>
                <a:lnTo>
                  <a:pt x="292397" y="584793"/>
                </a:lnTo>
                <a:close/>
              </a:path>
            </a:pathLst>
          </a:custGeom>
          <a:ln w="16708">
            <a:solidFill>
              <a:srgbClr val="95C1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5418983" y="2950339"/>
            <a:ext cx="227329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 spc="190">
                <a:latin typeface="Tahoma"/>
                <a:cs typeface="Tahoma"/>
              </a:rPr>
              <a:t>5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5242593" y="2882281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>
                <a:moveTo>
                  <a:pt x="292396" y="584793"/>
                </a:moveTo>
                <a:lnTo>
                  <a:pt x="339830" y="580966"/>
                </a:lnTo>
                <a:lnTo>
                  <a:pt x="384824" y="569886"/>
                </a:lnTo>
                <a:lnTo>
                  <a:pt x="426778" y="552155"/>
                </a:lnTo>
                <a:lnTo>
                  <a:pt x="465090" y="528376"/>
                </a:lnTo>
                <a:lnTo>
                  <a:pt x="499157" y="499150"/>
                </a:lnTo>
                <a:lnTo>
                  <a:pt x="528379" y="465080"/>
                </a:lnTo>
                <a:lnTo>
                  <a:pt x="552155" y="426768"/>
                </a:lnTo>
                <a:lnTo>
                  <a:pt x="569882" y="384815"/>
                </a:lnTo>
                <a:lnTo>
                  <a:pt x="580960" y="339824"/>
                </a:lnTo>
                <a:lnTo>
                  <a:pt x="584786" y="292396"/>
                </a:lnTo>
                <a:lnTo>
                  <a:pt x="580960" y="244967"/>
                </a:lnTo>
                <a:lnTo>
                  <a:pt x="569882" y="199975"/>
                </a:lnTo>
                <a:lnTo>
                  <a:pt x="552155" y="158021"/>
                </a:lnTo>
                <a:lnTo>
                  <a:pt x="528379" y="119709"/>
                </a:lnTo>
                <a:lnTo>
                  <a:pt x="499157" y="85639"/>
                </a:lnTo>
                <a:lnTo>
                  <a:pt x="465090" y="56414"/>
                </a:lnTo>
                <a:lnTo>
                  <a:pt x="426778" y="32636"/>
                </a:lnTo>
                <a:lnTo>
                  <a:pt x="384824" y="14906"/>
                </a:lnTo>
                <a:lnTo>
                  <a:pt x="339830" y="3826"/>
                </a:lnTo>
                <a:lnTo>
                  <a:pt x="292396" y="0"/>
                </a:lnTo>
                <a:lnTo>
                  <a:pt x="244967" y="3826"/>
                </a:lnTo>
                <a:lnTo>
                  <a:pt x="199975" y="14906"/>
                </a:lnTo>
                <a:lnTo>
                  <a:pt x="158021" y="32636"/>
                </a:lnTo>
                <a:lnTo>
                  <a:pt x="119709" y="56414"/>
                </a:lnTo>
                <a:lnTo>
                  <a:pt x="85639" y="85639"/>
                </a:lnTo>
                <a:lnTo>
                  <a:pt x="56414" y="119709"/>
                </a:lnTo>
                <a:lnTo>
                  <a:pt x="32636" y="158021"/>
                </a:lnTo>
                <a:lnTo>
                  <a:pt x="14906" y="199975"/>
                </a:lnTo>
                <a:lnTo>
                  <a:pt x="3826" y="244967"/>
                </a:lnTo>
                <a:lnTo>
                  <a:pt x="0" y="292396"/>
                </a:lnTo>
                <a:lnTo>
                  <a:pt x="3826" y="339824"/>
                </a:lnTo>
                <a:lnTo>
                  <a:pt x="14906" y="384815"/>
                </a:lnTo>
                <a:lnTo>
                  <a:pt x="32636" y="426768"/>
                </a:lnTo>
                <a:lnTo>
                  <a:pt x="56414" y="465080"/>
                </a:lnTo>
                <a:lnTo>
                  <a:pt x="85639" y="499150"/>
                </a:lnTo>
                <a:lnTo>
                  <a:pt x="119709" y="528376"/>
                </a:lnTo>
                <a:lnTo>
                  <a:pt x="158021" y="552155"/>
                </a:lnTo>
                <a:lnTo>
                  <a:pt x="199975" y="569886"/>
                </a:lnTo>
                <a:lnTo>
                  <a:pt x="244967" y="580966"/>
                </a:lnTo>
                <a:lnTo>
                  <a:pt x="292396" y="584793"/>
                </a:lnTo>
                <a:close/>
              </a:path>
            </a:pathLst>
          </a:custGeom>
          <a:ln w="16708">
            <a:solidFill>
              <a:srgbClr val="95C1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5416555" y="4287008"/>
            <a:ext cx="23177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 spc="229">
                <a:latin typeface="Tahoma"/>
                <a:cs typeface="Tahoma"/>
              </a:rPr>
              <a:t>6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5242593" y="4218683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>
                <a:moveTo>
                  <a:pt x="292396" y="584793"/>
                </a:moveTo>
                <a:lnTo>
                  <a:pt x="339830" y="580965"/>
                </a:lnTo>
                <a:lnTo>
                  <a:pt x="384824" y="569885"/>
                </a:lnTo>
                <a:lnTo>
                  <a:pt x="426778" y="552154"/>
                </a:lnTo>
                <a:lnTo>
                  <a:pt x="465090" y="528374"/>
                </a:lnTo>
                <a:lnTo>
                  <a:pt x="499157" y="499148"/>
                </a:lnTo>
                <a:lnTo>
                  <a:pt x="528379" y="465077"/>
                </a:lnTo>
                <a:lnTo>
                  <a:pt x="552155" y="426765"/>
                </a:lnTo>
                <a:lnTo>
                  <a:pt x="569882" y="384812"/>
                </a:lnTo>
                <a:lnTo>
                  <a:pt x="580960" y="339822"/>
                </a:lnTo>
                <a:lnTo>
                  <a:pt x="584786" y="292396"/>
                </a:lnTo>
                <a:lnTo>
                  <a:pt x="580960" y="244965"/>
                </a:lnTo>
                <a:lnTo>
                  <a:pt x="569882" y="199972"/>
                </a:lnTo>
                <a:lnTo>
                  <a:pt x="552155" y="158018"/>
                </a:lnTo>
                <a:lnTo>
                  <a:pt x="528379" y="119706"/>
                </a:lnTo>
                <a:lnTo>
                  <a:pt x="499157" y="85637"/>
                </a:lnTo>
                <a:lnTo>
                  <a:pt x="465090" y="56412"/>
                </a:lnTo>
                <a:lnTo>
                  <a:pt x="426778" y="32634"/>
                </a:lnTo>
                <a:lnTo>
                  <a:pt x="384824" y="14905"/>
                </a:lnTo>
                <a:lnTo>
                  <a:pt x="339830" y="3826"/>
                </a:lnTo>
                <a:lnTo>
                  <a:pt x="292396" y="0"/>
                </a:lnTo>
                <a:lnTo>
                  <a:pt x="244967" y="3826"/>
                </a:lnTo>
                <a:lnTo>
                  <a:pt x="199975" y="14905"/>
                </a:lnTo>
                <a:lnTo>
                  <a:pt x="158021" y="32634"/>
                </a:lnTo>
                <a:lnTo>
                  <a:pt x="119709" y="56412"/>
                </a:lnTo>
                <a:lnTo>
                  <a:pt x="85639" y="85637"/>
                </a:lnTo>
                <a:lnTo>
                  <a:pt x="56414" y="119706"/>
                </a:lnTo>
                <a:lnTo>
                  <a:pt x="32636" y="158018"/>
                </a:lnTo>
                <a:lnTo>
                  <a:pt x="14906" y="199972"/>
                </a:lnTo>
                <a:lnTo>
                  <a:pt x="3826" y="244965"/>
                </a:lnTo>
                <a:lnTo>
                  <a:pt x="0" y="292396"/>
                </a:lnTo>
                <a:lnTo>
                  <a:pt x="3826" y="339822"/>
                </a:lnTo>
                <a:lnTo>
                  <a:pt x="14906" y="384812"/>
                </a:lnTo>
                <a:lnTo>
                  <a:pt x="32636" y="426765"/>
                </a:lnTo>
                <a:lnTo>
                  <a:pt x="56414" y="465077"/>
                </a:lnTo>
                <a:lnTo>
                  <a:pt x="85639" y="499148"/>
                </a:lnTo>
                <a:lnTo>
                  <a:pt x="119709" y="528374"/>
                </a:lnTo>
                <a:lnTo>
                  <a:pt x="158021" y="552154"/>
                </a:lnTo>
                <a:lnTo>
                  <a:pt x="199975" y="569885"/>
                </a:lnTo>
                <a:lnTo>
                  <a:pt x="244967" y="580965"/>
                </a:lnTo>
                <a:lnTo>
                  <a:pt x="292396" y="584793"/>
                </a:lnTo>
                <a:close/>
              </a:path>
            </a:pathLst>
          </a:custGeom>
          <a:ln w="16708">
            <a:solidFill>
              <a:srgbClr val="95C1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350"/>
              </a:lnSpc>
              <a:spcBef>
                <a:spcPts val="135"/>
              </a:spcBef>
            </a:pPr>
            <a:r>
              <a:rPr dirty="0"/>
              <a:t>Документ</a:t>
            </a:r>
            <a:r>
              <a:rPr dirty="0" spc="5"/>
              <a:t> </a:t>
            </a:r>
            <a:r>
              <a:rPr dirty="0" spc="-10"/>
              <a:t>создан</a:t>
            </a:r>
            <a:r>
              <a:rPr dirty="0" spc="10"/>
              <a:t>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10"/>
              <a:t>электронной</a:t>
            </a:r>
            <a:r>
              <a:rPr dirty="0" spc="10"/>
              <a:t> </a:t>
            </a:r>
            <a:r>
              <a:rPr dirty="0" spc="-10"/>
              <a:t>форме.</a:t>
            </a:r>
            <a:r>
              <a:rPr dirty="0" spc="5"/>
              <a:t> </a:t>
            </a:r>
            <a:r>
              <a:rPr dirty="0"/>
              <a:t>№</a:t>
            </a:r>
            <a:r>
              <a:rPr dirty="0" spc="10"/>
              <a:t> </a:t>
            </a:r>
            <a:r>
              <a:rPr dirty="0" spc="-20"/>
              <a:t>004-</a:t>
            </a:r>
            <a:r>
              <a:rPr dirty="0" spc="-10"/>
              <a:t>4033/2026</a:t>
            </a:r>
            <a:r>
              <a:rPr dirty="0" spc="5"/>
              <a:t> </a:t>
            </a:r>
            <a:r>
              <a:rPr dirty="0"/>
              <a:t>от</a:t>
            </a:r>
            <a:r>
              <a:rPr dirty="0" spc="10"/>
              <a:t> </a:t>
            </a:r>
            <a:r>
              <a:rPr dirty="0" spc="-10"/>
              <a:t>19.03.2026.</a:t>
            </a:r>
            <a:r>
              <a:rPr dirty="0" spc="5"/>
              <a:t> </a:t>
            </a:r>
            <a:r>
              <a:rPr dirty="0" spc="-10"/>
              <a:t>Исполнитель:</a:t>
            </a:r>
            <a:r>
              <a:rPr dirty="0" spc="10"/>
              <a:t> </a:t>
            </a:r>
            <a:r>
              <a:rPr dirty="0" spc="-10"/>
              <a:t>Дорофеева</a:t>
            </a:r>
            <a:r>
              <a:rPr dirty="0" spc="10"/>
              <a:t> </a:t>
            </a:r>
            <a:r>
              <a:rPr dirty="0" spc="-20"/>
              <a:t>И.Б.</a:t>
            </a:r>
            <a:r>
              <a:rPr dirty="0" spc="500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/>
              <a:t>6</a:t>
            </a:r>
            <a:r>
              <a:rPr dirty="0" spc="5"/>
              <a:t> </a:t>
            </a:r>
            <a:r>
              <a:rPr dirty="0"/>
              <a:t>из</a:t>
            </a:r>
            <a:r>
              <a:rPr dirty="0" spc="5"/>
              <a:t> </a:t>
            </a:r>
            <a:r>
              <a:rPr dirty="0" spc="-10"/>
              <a:t>27.</a:t>
            </a:r>
            <a:r>
              <a:rPr dirty="0" spc="5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 spc="-10"/>
              <a:t>создана:</a:t>
            </a:r>
            <a:r>
              <a:rPr dirty="0" spc="10"/>
              <a:t> </a:t>
            </a:r>
            <a:r>
              <a:rPr dirty="0" spc="-10"/>
              <a:t>19.03.2026</a:t>
            </a:r>
            <a:r>
              <a:rPr dirty="0" spc="5"/>
              <a:t> </a:t>
            </a:r>
            <a:r>
              <a:rPr dirty="0" spc="-10"/>
              <a:t>12:34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6015355" cy="10693400"/>
            <a:chOff x="0" y="0"/>
            <a:chExt cx="6015355" cy="10693400"/>
          </a:xfrm>
        </p:grpSpPr>
        <p:sp>
          <p:nvSpPr>
            <p:cNvPr id="3" name="object 3" descr=""/>
            <p:cNvSpPr/>
            <p:nvPr/>
          </p:nvSpPr>
          <p:spPr>
            <a:xfrm>
              <a:off x="371170" y="8826842"/>
              <a:ext cx="154305" cy="1468755"/>
            </a:xfrm>
            <a:custGeom>
              <a:avLst/>
              <a:gdLst/>
              <a:ahLst/>
              <a:cxnLst/>
              <a:rect l="l" t="t" r="r" b="b"/>
              <a:pathLst>
                <a:path w="154304" h="1468754">
                  <a:moveTo>
                    <a:pt x="57823" y="1213154"/>
                  </a:moveTo>
                  <a:lnTo>
                    <a:pt x="51523" y="1206804"/>
                  </a:lnTo>
                  <a:lnTo>
                    <a:pt x="36106" y="1206804"/>
                  </a:lnTo>
                  <a:lnTo>
                    <a:pt x="29794" y="1213154"/>
                  </a:lnTo>
                  <a:lnTo>
                    <a:pt x="29794" y="1228598"/>
                  </a:lnTo>
                  <a:lnTo>
                    <a:pt x="36106" y="1234884"/>
                  </a:lnTo>
                  <a:lnTo>
                    <a:pt x="51523" y="1234884"/>
                  </a:lnTo>
                  <a:lnTo>
                    <a:pt x="57823" y="1228598"/>
                  </a:lnTo>
                  <a:lnTo>
                    <a:pt x="57823" y="1220851"/>
                  </a:lnTo>
                  <a:lnTo>
                    <a:pt x="57823" y="1213154"/>
                  </a:lnTo>
                  <a:close/>
                </a:path>
                <a:path w="154304" h="1468754">
                  <a:moveTo>
                    <a:pt x="122656" y="1167041"/>
                  </a:moveTo>
                  <a:lnTo>
                    <a:pt x="31546" y="1167041"/>
                  </a:lnTo>
                  <a:lnTo>
                    <a:pt x="31546" y="1191577"/>
                  </a:lnTo>
                  <a:lnTo>
                    <a:pt x="122656" y="1191577"/>
                  </a:lnTo>
                  <a:lnTo>
                    <a:pt x="122656" y="1167041"/>
                  </a:lnTo>
                  <a:close/>
                </a:path>
                <a:path w="154304" h="1468754">
                  <a:moveTo>
                    <a:pt x="122656" y="1085570"/>
                  </a:moveTo>
                  <a:lnTo>
                    <a:pt x="71843" y="1085570"/>
                  </a:lnTo>
                  <a:lnTo>
                    <a:pt x="71843" y="1110107"/>
                  </a:lnTo>
                  <a:lnTo>
                    <a:pt x="71843" y="1130223"/>
                  </a:lnTo>
                  <a:lnTo>
                    <a:pt x="68338" y="1135494"/>
                  </a:lnTo>
                  <a:lnTo>
                    <a:pt x="52565" y="1135494"/>
                  </a:lnTo>
                  <a:lnTo>
                    <a:pt x="49072" y="1130223"/>
                  </a:lnTo>
                  <a:lnTo>
                    <a:pt x="49072" y="1110107"/>
                  </a:lnTo>
                  <a:lnTo>
                    <a:pt x="71843" y="1110107"/>
                  </a:lnTo>
                  <a:lnTo>
                    <a:pt x="71843" y="1085570"/>
                  </a:lnTo>
                  <a:lnTo>
                    <a:pt x="31546" y="1085570"/>
                  </a:lnTo>
                  <a:lnTo>
                    <a:pt x="31546" y="1120597"/>
                  </a:lnTo>
                  <a:lnTo>
                    <a:pt x="48552" y="1157439"/>
                  </a:lnTo>
                  <a:lnTo>
                    <a:pt x="60452" y="1160030"/>
                  </a:lnTo>
                  <a:lnTo>
                    <a:pt x="71843" y="1157554"/>
                  </a:lnTo>
                  <a:lnTo>
                    <a:pt x="72364" y="1157439"/>
                  </a:lnTo>
                  <a:lnTo>
                    <a:pt x="81483" y="1149832"/>
                  </a:lnTo>
                  <a:lnTo>
                    <a:pt x="87312" y="1137475"/>
                  </a:lnTo>
                  <a:lnTo>
                    <a:pt x="89369" y="1120597"/>
                  </a:lnTo>
                  <a:lnTo>
                    <a:pt x="89369" y="1110107"/>
                  </a:lnTo>
                  <a:lnTo>
                    <a:pt x="122656" y="1110107"/>
                  </a:lnTo>
                  <a:lnTo>
                    <a:pt x="122656" y="1085570"/>
                  </a:lnTo>
                  <a:close/>
                </a:path>
                <a:path w="154304" h="1468754">
                  <a:moveTo>
                    <a:pt x="122656" y="637857"/>
                  </a:moveTo>
                  <a:lnTo>
                    <a:pt x="31546" y="637857"/>
                  </a:lnTo>
                  <a:lnTo>
                    <a:pt x="31546" y="662381"/>
                  </a:lnTo>
                  <a:lnTo>
                    <a:pt x="59232" y="662381"/>
                  </a:lnTo>
                  <a:lnTo>
                    <a:pt x="69570" y="672414"/>
                  </a:lnTo>
                  <a:lnTo>
                    <a:pt x="31546" y="695464"/>
                  </a:lnTo>
                  <a:lnTo>
                    <a:pt x="31546" y="725474"/>
                  </a:lnTo>
                  <a:lnTo>
                    <a:pt x="87083" y="689381"/>
                  </a:lnTo>
                  <a:lnTo>
                    <a:pt x="122656" y="723734"/>
                  </a:lnTo>
                  <a:lnTo>
                    <a:pt x="122656" y="694804"/>
                  </a:lnTo>
                  <a:lnTo>
                    <a:pt x="85864" y="662381"/>
                  </a:lnTo>
                  <a:lnTo>
                    <a:pt x="122656" y="662381"/>
                  </a:lnTo>
                  <a:lnTo>
                    <a:pt x="122656" y="637857"/>
                  </a:lnTo>
                  <a:close/>
                </a:path>
                <a:path w="154304" h="1468754">
                  <a:moveTo>
                    <a:pt x="122656" y="294132"/>
                  </a:moveTo>
                  <a:lnTo>
                    <a:pt x="66586" y="294132"/>
                  </a:lnTo>
                  <a:lnTo>
                    <a:pt x="51828" y="295630"/>
                  </a:lnTo>
                  <a:lnTo>
                    <a:pt x="39865" y="300812"/>
                  </a:lnTo>
                  <a:lnTo>
                    <a:pt x="31851" y="310769"/>
                  </a:lnTo>
                  <a:lnTo>
                    <a:pt x="28917" y="326542"/>
                  </a:lnTo>
                  <a:lnTo>
                    <a:pt x="29184" y="338340"/>
                  </a:lnTo>
                  <a:lnTo>
                    <a:pt x="31102" y="345186"/>
                  </a:lnTo>
                  <a:lnTo>
                    <a:pt x="36309" y="349745"/>
                  </a:lnTo>
                  <a:lnTo>
                    <a:pt x="46443" y="354609"/>
                  </a:lnTo>
                  <a:lnTo>
                    <a:pt x="46443" y="355485"/>
                  </a:lnTo>
                  <a:lnTo>
                    <a:pt x="31546" y="355485"/>
                  </a:lnTo>
                  <a:lnTo>
                    <a:pt x="31546" y="379145"/>
                  </a:lnTo>
                  <a:lnTo>
                    <a:pt x="122656" y="379145"/>
                  </a:lnTo>
                  <a:lnTo>
                    <a:pt x="122656" y="354609"/>
                  </a:lnTo>
                  <a:lnTo>
                    <a:pt x="75349" y="354609"/>
                  </a:lnTo>
                  <a:lnTo>
                    <a:pt x="63474" y="353314"/>
                  </a:lnTo>
                  <a:lnTo>
                    <a:pt x="55308" y="349465"/>
                  </a:lnTo>
                  <a:lnTo>
                    <a:pt x="50584" y="343166"/>
                  </a:lnTo>
                  <a:lnTo>
                    <a:pt x="49072" y="334492"/>
                  </a:lnTo>
                  <a:lnTo>
                    <a:pt x="50406" y="327215"/>
                  </a:lnTo>
                  <a:lnTo>
                    <a:pt x="54546" y="322326"/>
                  </a:lnTo>
                  <a:lnTo>
                    <a:pt x="61633" y="319582"/>
                  </a:lnTo>
                  <a:lnTo>
                    <a:pt x="71843" y="318731"/>
                  </a:lnTo>
                  <a:lnTo>
                    <a:pt x="122656" y="318731"/>
                  </a:lnTo>
                  <a:lnTo>
                    <a:pt x="122656" y="294132"/>
                  </a:lnTo>
                  <a:close/>
                </a:path>
                <a:path w="154304" h="1468754">
                  <a:moveTo>
                    <a:pt x="122656" y="193548"/>
                  </a:moveTo>
                  <a:lnTo>
                    <a:pt x="78854" y="225031"/>
                  </a:lnTo>
                  <a:lnTo>
                    <a:pt x="31546" y="190868"/>
                  </a:lnTo>
                  <a:lnTo>
                    <a:pt x="31546" y="219811"/>
                  </a:lnTo>
                  <a:lnTo>
                    <a:pt x="61341" y="239064"/>
                  </a:lnTo>
                  <a:lnTo>
                    <a:pt x="31546" y="258381"/>
                  </a:lnTo>
                  <a:lnTo>
                    <a:pt x="31546" y="287248"/>
                  </a:lnTo>
                  <a:lnTo>
                    <a:pt x="78854" y="253098"/>
                  </a:lnTo>
                  <a:lnTo>
                    <a:pt x="122656" y="284645"/>
                  </a:lnTo>
                  <a:lnTo>
                    <a:pt x="122656" y="255701"/>
                  </a:lnTo>
                  <a:lnTo>
                    <a:pt x="96367" y="239064"/>
                  </a:lnTo>
                  <a:lnTo>
                    <a:pt x="122656" y="222415"/>
                  </a:lnTo>
                  <a:lnTo>
                    <a:pt x="122656" y="193548"/>
                  </a:lnTo>
                  <a:close/>
                </a:path>
                <a:path w="154304" h="1468754">
                  <a:moveTo>
                    <a:pt x="125285" y="1300911"/>
                  </a:moveTo>
                  <a:lnTo>
                    <a:pt x="125056" y="1289113"/>
                  </a:lnTo>
                  <a:lnTo>
                    <a:pt x="123431" y="1282268"/>
                  </a:lnTo>
                  <a:lnTo>
                    <a:pt x="118999" y="1277721"/>
                  </a:lnTo>
                  <a:lnTo>
                    <a:pt x="110388" y="1272844"/>
                  </a:lnTo>
                  <a:lnTo>
                    <a:pt x="110388" y="1271905"/>
                  </a:lnTo>
                  <a:lnTo>
                    <a:pt x="122656" y="1271905"/>
                  </a:lnTo>
                  <a:lnTo>
                    <a:pt x="122656" y="1248308"/>
                  </a:lnTo>
                  <a:lnTo>
                    <a:pt x="106883" y="1248308"/>
                  </a:lnTo>
                  <a:lnTo>
                    <a:pt x="106883" y="1293888"/>
                  </a:lnTo>
                  <a:lnTo>
                    <a:pt x="104546" y="1303566"/>
                  </a:lnTo>
                  <a:lnTo>
                    <a:pt x="98171" y="1310386"/>
                  </a:lnTo>
                  <a:lnTo>
                    <a:pt x="88696" y="1314424"/>
                  </a:lnTo>
                  <a:lnTo>
                    <a:pt x="77101" y="1315745"/>
                  </a:lnTo>
                  <a:lnTo>
                    <a:pt x="65493" y="1314424"/>
                  </a:lnTo>
                  <a:lnTo>
                    <a:pt x="56032" y="1310386"/>
                  </a:lnTo>
                  <a:lnTo>
                    <a:pt x="49657" y="1303566"/>
                  </a:lnTo>
                  <a:lnTo>
                    <a:pt x="47320" y="1293888"/>
                  </a:lnTo>
                  <a:lnTo>
                    <a:pt x="49657" y="1284147"/>
                  </a:lnTo>
                  <a:lnTo>
                    <a:pt x="56032" y="1277289"/>
                  </a:lnTo>
                  <a:lnTo>
                    <a:pt x="65493" y="1273238"/>
                  </a:lnTo>
                  <a:lnTo>
                    <a:pt x="77101" y="1271905"/>
                  </a:lnTo>
                  <a:lnTo>
                    <a:pt x="88696" y="1273238"/>
                  </a:lnTo>
                  <a:lnTo>
                    <a:pt x="98171" y="1277289"/>
                  </a:lnTo>
                  <a:lnTo>
                    <a:pt x="104546" y="1284147"/>
                  </a:lnTo>
                  <a:lnTo>
                    <a:pt x="106883" y="1293888"/>
                  </a:lnTo>
                  <a:lnTo>
                    <a:pt x="106883" y="1248308"/>
                  </a:lnTo>
                  <a:lnTo>
                    <a:pt x="0" y="1248308"/>
                  </a:lnTo>
                  <a:lnTo>
                    <a:pt x="0" y="1272844"/>
                  </a:lnTo>
                  <a:lnTo>
                    <a:pt x="41186" y="1272844"/>
                  </a:lnTo>
                  <a:lnTo>
                    <a:pt x="41186" y="1273708"/>
                  </a:lnTo>
                  <a:lnTo>
                    <a:pt x="39268" y="1275245"/>
                  </a:lnTo>
                  <a:lnTo>
                    <a:pt x="35052" y="1280071"/>
                  </a:lnTo>
                  <a:lnTo>
                    <a:pt x="30835" y="1288516"/>
                  </a:lnTo>
                  <a:lnTo>
                    <a:pt x="28917" y="1300911"/>
                  </a:lnTo>
                  <a:lnTo>
                    <a:pt x="32867" y="1318120"/>
                  </a:lnTo>
                  <a:lnTo>
                    <a:pt x="77101" y="1340281"/>
                  </a:lnTo>
                  <a:lnTo>
                    <a:pt x="95351" y="1337805"/>
                  </a:lnTo>
                  <a:lnTo>
                    <a:pt x="106883" y="1332268"/>
                  </a:lnTo>
                  <a:lnTo>
                    <a:pt x="110388" y="1330579"/>
                  </a:lnTo>
                  <a:lnTo>
                    <a:pt x="110718" y="1330413"/>
                  </a:lnTo>
                  <a:lnTo>
                    <a:pt x="121335" y="1318120"/>
                  </a:lnTo>
                  <a:lnTo>
                    <a:pt x="125285" y="1300911"/>
                  </a:lnTo>
                  <a:close/>
                </a:path>
                <a:path w="154304" h="1468754">
                  <a:moveTo>
                    <a:pt x="125285" y="1034110"/>
                  </a:moveTo>
                  <a:lnTo>
                    <a:pt x="125056" y="1022324"/>
                  </a:lnTo>
                  <a:lnTo>
                    <a:pt x="123431" y="1015466"/>
                  </a:lnTo>
                  <a:lnTo>
                    <a:pt x="118999" y="1010920"/>
                  </a:lnTo>
                  <a:lnTo>
                    <a:pt x="110388" y="1006043"/>
                  </a:lnTo>
                  <a:lnTo>
                    <a:pt x="110388" y="1005243"/>
                  </a:lnTo>
                  <a:lnTo>
                    <a:pt x="122656" y="1005243"/>
                  </a:lnTo>
                  <a:lnTo>
                    <a:pt x="122656" y="981519"/>
                  </a:lnTo>
                  <a:lnTo>
                    <a:pt x="106883" y="981519"/>
                  </a:lnTo>
                  <a:lnTo>
                    <a:pt x="106883" y="1027099"/>
                  </a:lnTo>
                  <a:lnTo>
                    <a:pt x="104546" y="1036802"/>
                  </a:lnTo>
                  <a:lnTo>
                    <a:pt x="98171" y="1043647"/>
                  </a:lnTo>
                  <a:lnTo>
                    <a:pt x="88709" y="1047686"/>
                  </a:lnTo>
                  <a:lnTo>
                    <a:pt x="77101" y="1049020"/>
                  </a:lnTo>
                  <a:lnTo>
                    <a:pt x="65493" y="1047686"/>
                  </a:lnTo>
                  <a:lnTo>
                    <a:pt x="56032" y="1043647"/>
                  </a:lnTo>
                  <a:lnTo>
                    <a:pt x="49657" y="1036802"/>
                  </a:lnTo>
                  <a:lnTo>
                    <a:pt x="47307" y="1027099"/>
                  </a:lnTo>
                  <a:lnTo>
                    <a:pt x="49657" y="1017422"/>
                  </a:lnTo>
                  <a:lnTo>
                    <a:pt x="56032" y="1010602"/>
                  </a:lnTo>
                  <a:lnTo>
                    <a:pt x="65493" y="1006563"/>
                  </a:lnTo>
                  <a:lnTo>
                    <a:pt x="77101" y="1005243"/>
                  </a:lnTo>
                  <a:lnTo>
                    <a:pt x="88709" y="1006563"/>
                  </a:lnTo>
                  <a:lnTo>
                    <a:pt x="98171" y="1010602"/>
                  </a:lnTo>
                  <a:lnTo>
                    <a:pt x="104546" y="1017422"/>
                  </a:lnTo>
                  <a:lnTo>
                    <a:pt x="106883" y="1027099"/>
                  </a:lnTo>
                  <a:lnTo>
                    <a:pt x="106883" y="981519"/>
                  </a:lnTo>
                  <a:lnTo>
                    <a:pt x="0" y="981519"/>
                  </a:lnTo>
                  <a:lnTo>
                    <a:pt x="0" y="1006043"/>
                  </a:lnTo>
                  <a:lnTo>
                    <a:pt x="41186" y="1006043"/>
                  </a:lnTo>
                  <a:lnTo>
                    <a:pt x="41186" y="1006906"/>
                  </a:lnTo>
                  <a:lnTo>
                    <a:pt x="39268" y="1008456"/>
                  </a:lnTo>
                  <a:lnTo>
                    <a:pt x="35052" y="1013294"/>
                  </a:lnTo>
                  <a:lnTo>
                    <a:pt x="30835" y="1021740"/>
                  </a:lnTo>
                  <a:lnTo>
                    <a:pt x="28917" y="1034110"/>
                  </a:lnTo>
                  <a:lnTo>
                    <a:pt x="32867" y="1051344"/>
                  </a:lnTo>
                  <a:lnTo>
                    <a:pt x="77101" y="1073480"/>
                  </a:lnTo>
                  <a:lnTo>
                    <a:pt x="95351" y="1071016"/>
                  </a:lnTo>
                  <a:lnTo>
                    <a:pt x="106883" y="1065479"/>
                  </a:lnTo>
                  <a:lnTo>
                    <a:pt x="110388" y="1063802"/>
                  </a:lnTo>
                  <a:lnTo>
                    <a:pt x="110718" y="1063637"/>
                  </a:lnTo>
                  <a:lnTo>
                    <a:pt x="121335" y="1051344"/>
                  </a:lnTo>
                  <a:lnTo>
                    <a:pt x="125285" y="1034110"/>
                  </a:lnTo>
                  <a:close/>
                </a:path>
                <a:path w="154304" h="1468754">
                  <a:moveTo>
                    <a:pt x="125285" y="923696"/>
                  </a:moveTo>
                  <a:lnTo>
                    <a:pt x="121500" y="903782"/>
                  </a:lnTo>
                  <a:lnTo>
                    <a:pt x="111175" y="889228"/>
                  </a:lnTo>
                  <a:lnTo>
                    <a:pt x="106883" y="886726"/>
                  </a:lnTo>
                  <a:lnTo>
                    <a:pt x="106883" y="923696"/>
                  </a:lnTo>
                  <a:lnTo>
                    <a:pt x="104546" y="933691"/>
                  </a:lnTo>
                  <a:lnTo>
                    <a:pt x="98171" y="940473"/>
                  </a:lnTo>
                  <a:lnTo>
                    <a:pt x="88696" y="944333"/>
                  </a:lnTo>
                  <a:lnTo>
                    <a:pt x="77101" y="945553"/>
                  </a:lnTo>
                  <a:lnTo>
                    <a:pt x="65493" y="944333"/>
                  </a:lnTo>
                  <a:lnTo>
                    <a:pt x="56032" y="940473"/>
                  </a:lnTo>
                  <a:lnTo>
                    <a:pt x="49657" y="933691"/>
                  </a:lnTo>
                  <a:lnTo>
                    <a:pt x="47320" y="923696"/>
                  </a:lnTo>
                  <a:lnTo>
                    <a:pt x="49657" y="913676"/>
                  </a:lnTo>
                  <a:lnTo>
                    <a:pt x="56032" y="906881"/>
                  </a:lnTo>
                  <a:lnTo>
                    <a:pt x="65493" y="903008"/>
                  </a:lnTo>
                  <a:lnTo>
                    <a:pt x="77101" y="901776"/>
                  </a:lnTo>
                  <a:lnTo>
                    <a:pt x="88696" y="903008"/>
                  </a:lnTo>
                  <a:lnTo>
                    <a:pt x="98171" y="906881"/>
                  </a:lnTo>
                  <a:lnTo>
                    <a:pt x="104546" y="913676"/>
                  </a:lnTo>
                  <a:lnTo>
                    <a:pt x="106883" y="923696"/>
                  </a:lnTo>
                  <a:lnTo>
                    <a:pt x="106883" y="886726"/>
                  </a:lnTo>
                  <a:lnTo>
                    <a:pt x="95872" y="880287"/>
                  </a:lnTo>
                  <a:lnTo>
                    <a:pt x="77101" y="877252"/>
                  </a:lnTo>
                  <a:lnTo>
                    <a:pt x="58331" y="880287"/>
                  </a:lnTo>
                  <a:lnTo>
                    <a:pt x="43027" y="889228"/>
                  </a:lnTo>
                  <a:lnTo>
                    <a:pt x="32702" y="903782"/>
                  </a:lnTo>
                  <a:lnTo>
                    <a:pt x="28917" y="923696"/>
                  </a:lnTo>
                  <a:lnTo>
                    <a:pt x="32702" y="943597"/>
                  </a:lnTo>
                  <a:lnTo>
                    <a:pt x="43027" y="958151"/>
                  </a:lnTo>
                  <a:lnTo>
                    <a:pt x="47320" y="960666"/>
                  </a:lnTo>
                  <a:lnTo>
                    <a:pt x="58331" y="967105"/>
                  </a:lnTo>
                  <a:lnTo>
                    <a:pt x="77101" y="970153"/>
                  </a:lnTo>
                  <a:lnTo>
                    <a:pt x="95872" y="967105"/>
                  </a:lnTo>
                  <a:lnTo>
                    <a:pt x="106883" y="960666"/>
                  </a:lnTo>
                  <a:lnTo>
                    <a:pt x="111175" y="958151"/>
                  </a:lnTo>
                  <a:lnTo>
                    <a:pt x="121500" y="943597"/>
                  </a:lnTo>
                  <a:lnTo>
                    <a:pt x="125285" y="923696"/>
                  </a:lnTo>
                  <a:close/>
                </a:path>
                <a:path w="154304" h="1468754">
                  <a:moveTo>
                    <a:pt x="125285" y="783285"/>
                  </a:moveTo>
                  <a:lnTo>
                    <a:pt x="125018" y="772566"/>
                  </a:lnTo>
                  <a:lnTo>
                    <a:pt x="123101" y="766432"/>
                  </a:lnTo>
                  <a:lnTo>
                    <a:pt x="117894" y="762596"/>
                  </a:lnTo>
                  <a:lnTo>
                    <a:pt x="107759" y="758761"/>
                  </a:lnTo>
                  <a:lnTo>
                    <a:pt x="107759" y="757885"/>
                  </a:lnTo>
                  <a:lnTo>
                    <a:pt x="122656" y="757885"/>
                  </a:lnTo>
                  <a:lnTo>
                    <a:pt x="122656" y="734225"/>
                  </a:lnTo>
                  <a:lnTo>
                    <a:pt x="31546" y="734225"/>
                  </a:lnTo>
                  <a:lnTo>
                    <a:pt x="31546" y="758761"/>
                  </a:lnTo>
                  <a:lnTo>
                    <a:pt x="78854" y="758761"/>
                  </a:lnTo>
                  <a:lnTo>
                    <a:pt x="90728" y="759802"/>
                  </a:lnTo>
                  <a:lnTo>
                    <a:pt x="98894" y="762876"/>
                  </a:lnTo>
                  <a:lnTo>
                    <a:pt x="103619" y="767918"/>
                  </a:lnTo>
                  <a:lnTo>
                    <a:pt x="105143" y="774865"/>
                  </a:lnTo>
                  <a:lnTo>
                    <a:pt x="103797" y="780935"/>
                  </a:lnTo>
                  <a:lnTo>
                    <a:pt x="99656" y="784885"/>
                  </a:lnTo>
                  <a:lnTo>
                    <a:pt x="92570" y="787044"/>
                  </a:lnTo>
                  <a:lnTo>
                    <a:pt x="82359" y="787692"/>
                  </a:lnTo>
                  <a:lnTo>
                    <a:pt x="31546" y="787692"/>
                  </a:lnTo>
                  <a:lnTo>
                    <a:pt x="31546" y="812152"/>
                  </a:lnTo>
                  <a:lnTo>
                    <a:pt x="78854" y="812152"/>
                  </a:lnTo>
                  <a:lnTo>
                    <a:pt x="90728" y="813206"/>
                  </a:lnTo>
                  <a:lnTo>
                    <a:pt x="98894" y="816279"/>
                  </a:lnTo>
                  <a:lnTo>
                    <a:pt x="103619" y="821347"/>
                  </a:lnTo>
                  <a:lnTo>
                    <a:pt x="105143" y="828332"/>
                  </a:lnTo>
                  <a:lnTo>
                    <a:pt x="103797" y="834402"/>
                  </a:lnTo>
                  <a:lnTo>
                    <a:pt x="99656" y="838352"/>
                  </a:lnTo>
                  <a:lnTo>
                    <a:pt x="92570" y="840511"/>
                  </a:lnTo>
                  <a:lnTo>
                    <a:pt x="82359" y="841159"/>
                  </a:lnTo>
                  <a:lnTo>
                    <a:pt x="31546" y="841159"/>
                  </a:lnTo>
                  <a:lnTo>
                    <a:pt x="31546" y="865619"/>
                  </a:lnTo>
                  <a:lnTo>
                    <a:pt x="87617" y="865619"/>
                  </a:lnTo>
                  <a:lnTo>
                    <a:pt x="102374" y="864323"/>
                  </a:lnTo>
                  <a:lnTo>
                    <a:pt x="114338" y="859739"/>
                  </a:lnTo>
                  <a:lnTo>
                    <a:pt x="122351" y="850874"/>
                  </a:lnTo>
                  <a:lnTo>
                    <a:pt x="125285" y="836752"/>
                  </a:lnTo>
                  <a:lnTo>
                    <a:pt x="125018" y="825969"/>
                  </a:lnTo>
                  <a:lnTo>
                    <a:pt x="123101" y="819632"/>
                  </a:lnTo>
                  <a:lnTo>
                    <a:pt x="117894" y="815263"/>
                  </a:lnTo>
                  <a:lnTo>
                    <a:pt x="107759" y="810425"/>
                  </a:lnTo>
                  <a:lnTo>
                    <a:pt x="107759" y="809548"/>
                  </a:lnTo>
                  <a:lnTo>
                    <a:pt x="107581" y="809421"/>
                  </a:lnTo>
                  <a:lnTo>
                    <a:pt x="114858" y="805916"/>
                  </a:lnTo>
                  <a:lnTo>
                    <a:pt x="120446" y="800557"/>
                  </a:lnTo>
                  <a:lnTo>
                    <a:pt x="124028" y="793102"/>
                  </a:lnTo>
                  <a:lnTo>
                    <a:pt x="125285" y="783285"/>
                  </a:lnTo>
                  <a:close/>
                </a:path>
                <a:path w="154304" h="1468754">
                  <a:moveTo>
                    <a:pt x="125285" y="582320"/>
                  </a:moveTo>
                  <a:lnTo>
                    <a:pt x="121500" y="562559"/>
                  </a:lnTo>
                  <a:lnTo>
                    <a:pt x="111175" y="548297"/>
                  </a:lnTo>
                  <a:lnTo>
                    <a:pt x="106883" y="545884"/>
                  </a:lnTo>
                  <a:lnTo>
                    <a:pt x="106883" y="582320"/>
                  </a:lnTo>
                  <a:lnTo>
                    <a:pt x="105448" y="590092"/>
                  </a:lnTo>
                  <a:lnTo>
                    <a:pt x="101447" y="595541"/>
                  </a:lnTo>
                  <a:lnTo>
                    <a:pt x="95351" y="599020"/>
                  </a:lnTo>
                  <a:lnTo>
                    <a:pt x="87617" y="600900"/>
                  </a:lnTo>
                  <a:lnTo>
                    <a:pt x="87617" y="562127"/>
                  </a:lnTo>
                  <a:lnTo>
                    <a:pt x="95351" y="564489"/>
                  </a:lnTo>
                  <a:lnTo>
                    <a:pt x="101447" y="568490"/>
                  </a:lnTo>
                  <a:lnTo>
                    <a:pt x="105448" y="574357"/>
                  </a:lnTo>
                  <a:lnTo>
                    <a:pt x="106883" y="582320"/>
                  </a:lnTo>
                  <a:lnTo>
                    <a:pt x="106883" y="545884"/>
                  </a:lnTo>
                  <a:lnTo>
                    <a:pt x="95859" y="539648"/>
                  </a:lnTo>
                  <a:lnTo>
                    <a:pt x="77101" y="536740"/>
                  </a:lnTo>
                  <a:lnTo>
                    <a:pt x="58331" y="539546"/>
                  </a:lnTo>
                  <a:lnTo>
                    <a:pt x="43027" y="548017"/>
                  </a:lnTo>
                  <a:lnTo>
                    <a:pt x="32702" y="562254"/>
                  </a:lnTo>
                  <a:lnTo>
                    <a:pt x="28917" y="582320"/>
                  </a:lnTo>
                  <a:lnTo>
                    <a:pt x="29425" y="604151"/>
                  </a:lnTo>
                  <a:lnTo>
                    <a:pt x="32969" y="615911"/>
                  </a:lnTo>
                  <a:lnTo>
                    <a:pt x="42595" y="621614"/>
                  </a:lnTo>
                  <a:lnTo>
                    <a:pt x="47320" y="622541"/>
                  </a:lnTo>
                  <a:lnTo>
                    <a:pt x="61328" y="625297"/>
                  </a:lnTo>
                  <a:lnTo>
                    <a:pt x="61328" y="600697"/>
                  </a:lnTo>
                  <a:lnTo>
                    <a:pt x="47320" y="598093"/>
                  </a:lnTo>
                  <a:lnTo>
                    <a:pt x="47320" y="583184"/>
                  </a:lnTo>
                  <a:lnTo>
                    <a:pt x="49187" y="573735"/>
                  </a:lnTo>
                  <a:lnTo>
                    <a:pt x="54330" y="567182"/>
                  </a:lnTo>
                  <a:lnTo>
                    <a:pt x="62103" y="563219"/>
                  </a:lnTo>
                  <a:lnTo>
                    <a:pt x="71843" y="561467"/>
                  </a:lnTo>
                  <a:lnTo>
                    <a:pt x="71843" y="625957"/>
                  </a:lnTo>
                  <a:lnTo>
                    <a:pt x="74993" y="626160"/>
                  </a:lnTo>
                  <a:lnTo>
                    <a:pt x="77101" y="626160"/>
                  </a:lnTo>
                  <a:lnTo>
                    <a:pt x="87617" y="624674"/>
                  </a:lnTo>
                  <a:lnTo>
                    <a:pt x="95351" y="623595"/>
                  </a:lnTo>
                  <a:lnTo>
                    <a:pt x="95859" y="623519"/>
                  </a:lnTo>
                  <a:lnTo>
                    <a:pt x="106883" y="617728"/>
                  </a:lnTo>
                  <a:lnTo>
                    <a:pt x="111175" y="615467"/>
                  </a:lnTo>
                  <a:lnTo>
                    <a:pt x="121500" y="601802"/>
                  </a:lnTo>
                  <a:lnTo>
                    <a:pt x="125285" y="582320"/>
                  </a:lnTo>
                  <a:close/>
                </a:path>
                <a:path w="154304" h="1468754">
                  <a:moveTo>
                    <a:pt x="125285" y="442836"/>
                  </a:moveTo>
                  <a:lnTo>
                    <a:pt x="125018" y="432117"/>
                  </a:lnTo>
                  <a:lnTo>
                    <a:pt x="123101" y="425983"/>
                  </a:lnTo>
                  <a:lnTo>
                    <a:pt x="117894" y="422148"/>
                  </a:lnTo>
                  <a:lnTo>
                    <a:pt x="107759" y="418312"/>
                  </a:lnTo>
                  <a:lnTo>
                    <a:pt x="107759" y="417436"/>
                  </a:lnTo>
                  <a:lnTo>
                    <a:pt x="122656" y="417436"/>
                  </a:lnTo>
                  <a:lnTo>
                    <a:pt x="122656" y="393712"/>
                  </a:lnTo>
                  <a:lnTo>
                    <a:pt x="31546" y="393712"/>
                  </a:lnTo>
                  <a:lnTo>
                    <a:pt x="31546" y="418312"/>
                  </a:lnTo>
                  <a:lnTo>
                    <a:pt x="78854" y="418312"/>
                  </a:lnTo>
                  <a:lnTo>
                    <a:pt x="90728" y="419341"/>
                  </a:lnTo>
                  <a:lnTo>
                    <a:pt x="98894" y="422402"/>
                  </a:lnTo>
                  <a:lnTo>
                    <a:pt x="103619" y="427443"/>
                  </a:lnTo>
                  <a:lnTo>
                    <a:pt x="105143" y="434416"/>
                  </a:lnTo>
                  <a:lnTo>
                    <a:pt x="103797" y="440474"/>
                  </a:lnTo>
                  <a:lnTo>
                    <a:pt x="99656" y="444411"/>
                  </a:lnTo>
                  <a:lnTo>
                    <a:pt x="92570" y="446544"/>
                  </a:lnTo>
                  <a:lnTo>
                    <a:pt x="82359" y="447179"/>
                  </a:lnTo>
                  <a:lnTo>
                    <a:pt x="31546" y="447179"/>
                  </a:lnTo>
                  <a:lnTo>
                    <a:pt x="31546" y="471703"/>
                  </a:lnTo>
                  <a:lnTo>
                    <a:pt x="78854" y="471703"/>
                  </a:lnTo>
                  <a:lnTo>
                    <a:pt x="90728" y="472744"/>
                  </a:lnTo>
                  <a:lnTo>
                    <a:pt x="98894" y="475830"/>
                  </a:lnTo>
                  <a:lnTo>
                    <a:pt x="103619" y="480898"/>
                  </a:lnTo>
                  <a:lnTo>
                    <a:pt x="105143" y="487883"/>
                  </a:lnTo>
                  <a:lnTo>
                    <a:pt x="103797" y="493941"/>
                  </a:lnTo>
                  <a:lnTo>
                    <a:pt x="99656" y="497878"/>
                  </a:lnTo>
                  <a:lnTo>
                    <a:pt x="92570" y="500011"/>
                  </a:lnTo>
                  <a:lnTo>
                    <a:pt x="82359" y="500646"/>
                  </a:lnTo>
                  <a:lnTo>
                    <a:pt x="31546" y="500646"/>
                  </a:lnTo>
                  <a:lnTo>
                    <a:pt x="31546" y="525170"/>
                  </a:lnTo>
                  <a:lnTo>
                    <a:pt x="87617" y="525170"/>
                  </a:lnTo>
                  <a:lnTo>
                    <a:pt x="102374" y="523862"/>
                  </a:lnTo>
                  <a:lnTo>
                    <a:pt x="114338" y="519264"/>
                  </a:lnTo>
                  <a:lnTo>
                    <a:pt x="122351" y="510400"/>
                  </a:lnTo>
                  <a:lnTo>
                    <a:pt x="125285" y="496303"/>
                  </a:lnTo>
                  <a:lnTo>
                    <a:pt x="125018" y="485521"/>
                  </a:lnTo>
                  <a:lnTo>
                    <a:pt x="123101" y="479171"/>
                  </a:lnTo>
                  <a:lnTo>
                    <a:pt x="117894" y="474814"/>
                  </a:lnTo>
                  <a:lnTo>
                    <a:pt x="107759" y="469976"/>
                  </a:lnTo>
                  <a:lnTo>
                    <a:pt x="107759" y="469099"/>
                  </a:lnTo>
                  <a:lnTo>
                    <a:pt x="107581" y="468896"/>
                  </a:lnTo>
                  <a:lnTo>
                    <a:pt x="114858" y="465429"/>
                  </a:lnTo>
                  <a:lnTo>
                    <a:pt x="120446" y="460082"/>
                  </a:lnTo>
                  <a:lnTo>
                    <a:pt x="124028" y="452628"/>
                  </a:lnTo>
                  <a:lnTo>
                    <a:pt x="125285" y="442836"/>
                  </a:lnTo>
                  <a:close/>
                </a:path>
                <a:path w="154304" h="1468754">
                  <a:moveTo>
                    <a:pt x="125285" y="150177"/>
                  </a:moveTo>
                  <a:lnTo>
                    <a:pt x="125056" y="138417"/>
                  </a:lnTo>
                  <a:lnTo>
                    <a:pt x="123431" y="131584"/>
                  </a:lnTo>
                  <a:lnTo>
                    <a:pt x="118999" y="127038"/>
                  </a:lnTo>
                  <a:lnTo>
                    <a:pt x="110388" y="122174"/>
                  </a:lnTo>
                  <a:lnTo>
                    <a:pt x="110388" y="121297"/>
                  </a:lnTo>
                  <a:lnTo>
                    <a:pt x="122656" y="121297"/>
                  </a:lnTo>
                  <a:lnTo>
                    <a:pt x="122656" y="97637"/>
                  </a:lnTo>
                  <a:lnTo>
                    <a:pt x="106883" y="97637"/>
                  </a:lnTo>
                  <a:lnTo>
                    <a:pt x="106883" y="143154"/>
                  </a:lnTo>
                  <a:lnTo>
                    <a:pt x="104546" y="152908"/>
                  </a:lnTo>
                  <a:lnTo>
                    <a:pt x="98171" y="159766"/>
                  </a:lnTo>
                  <a:lnTo>
                    <a:pt x="88709" y="163817"/>
                  </a:lnTo>
                  <a:lnTo>
                    <a:pt x="77101" y="165138"/>
                  </a:lnTo>
                  <a:lnTo>
                    <a:pt x="65493" y="163817"/>
                  </a:lnTo>
                  <a:lnTo>
                    <a:pt x="56032" y="159766"/>
                  </a:lnTo>
                  <a:lnTo>
                    <a:pt x="49657" y="152908"/>
                  </a:lnTo>
                  <a:lnTo>
                    <a:pt x="47307" y="143154"/>
                  </a:lnTo>
                  <a:lnTo>
                    <a:pt x="49657" y="133477"/>
                  </a:lnTo>
                  <a:lnTo>
                    <a:pt x="56032" y="126657"/>
                  </a:lnTo>
                  <a:lnTo>
                    <a:pt x="65493" y="122631"/>
                  </a:lnTo>
                  <a:lnTo>
                    <a:pt x="77101" y="121297"/>
                  </a:lnTo>
                  <a:lnTo>
                    <a:pt x="88709" y="122631"/>
                  </a:lnTo>
                  <a:lnTo>
                    <a:pt x="98171" y="126657"/>
                  </a:lnTo>
                  <a:lnTo>
                    <a:pt x="104546" y="133477"/>
                  </a:lnTo>
                  <a:lnTo>
                    <a:pt x="106883" y="143154"/>
                  </a:lnTo>
                  <a:lnTo>
                    <a:pt x="106883" y="97637"/>
                  </a:lnTo>
                  <a:lnTo>
                    <a:pt x="0" y="97637"/>
                  </a:lnTo>
                  <a:lnTo>
                    <a:pt x="0" y="122174"/>
                  </a:lnTo>
                  <a:lnTo>
                    <a:pt x="41186" y="122174"/>
                  </a:lnTo>
                  <a:lnTo>
                    <a:pt x="41186" y="123037"/>
                  </a:lnTo>
                  <a:lnTo>
                    <a:pt x="39268" y="124574"/>
                  </a:lnTo>
                  <a:lnTo>
                    <a:pt x="35052" y="129387"/>
                  </a:lnTo>
                  <a:lnTo>
                    <a:pt x="30835" y="137807"/>
                  </a:lnTo>
                  <a:lnTo>
                    <a:pt x="28917" y="150177"/>
                  </a:lnTo>
                  <a:lnTo>
                    <a:pt x="32867" y="167436"/>
                  </a:lnTo>
                  <a:lnTo>
                    <a:pt x="41186" y="177101"/>
                  </a:lnTo>
                  <a:lnTo>
                    <a:pt x="43484" y="179768"/>
                  </a:lnTo>
                  <a:lnTo>
                    <a:pt x="47307" y="181597"/>
                  </a:lnTo>
                  <a:lnTo>
                    <a:pt x="58851" y="187147"/>
                  </a:lnTo>
                  <a:lnTo>
                    <a:pt x="77101" y="189598"/>
                  </a:lnTo>
                  <a:lnTo>
                    <a:pt x="95351" y="187147"/>
                  </a:lnTo>
                  <a:lnTo>
                    <a:pt x="106883" y="181597"/>
                  </a:lnTo>
                  <a:lnTo>
                    <a:pt x="110388" y="179920"/>
                  </a:lnTo>
                  <a:lnTo>
                    <a:pt x="110718" y="179768"/>
                  </a:lnTo>
                  <a:lnTo>
                    <a:pt x="121335" y="167436"/>
                  </a:lnTo>
                  <a:lnTo>
                    <a:pt x="125285" y="150177"/>
                  </a:lnTo>
                  <a:close/>
                </a:path>
                <a:path w="154304" h="1468754">
                  <a:moveTo>
                    <a:pt x="125285" y="43776"/>
                  </a:moveTo>
                  <a:lnTo>
                    <a:pt x="123685" y="27800"/>
                  </a:lnTo>
                  <a:lnTo>
                    <a:pt x="123685" y="28460"/>
                  </a:lnTo>
                  <a:lnTo>
                    <a:pt x="118694" y="15849"/>
                  </a:lnTo>
                  <a:lnTo>
                    <a:pt x="109245" y="6680"/>
                  </a:lnTo>
                  <a:lnTo>
                    <a:pt x="94615" y="2603"/>
                  </a:lnTo>
                  <a:lnTo>
                    <a:pt x="94615" y="27127"/>
                  </a:lnTo>
                  <a:lnTo>
                    <a:pt x="104432" y="27470"/>
                  </a:lnTo>
                  <a:lnTo>
                    <a:pt x="108635" y="33210"/>
                  </a:lnTo>
                  <a:lnTo>
                    <a:pt x="108635" y="53390"/>
                  </a:lnTo>
                  <a:lnTo>
                    <a:pt x="104432" y="58674"/>
                  </a:lnTo>
                  <a:lnTo>
                    <a:pt x="97256" y="58674"/>
                  </a:lnTo>
                  <a:lnTo>
                    <a:pt x="91122" y="56197"/>
                  </a:lnTo>
                  <a:lnTo>
                    <a:pt x="87261" y="49593"/>
                  </a:lnTo>
                  <a:lnTo>
                    <a:pt x="84582" y="40119"/>
                  </a:lnTo>
                  <a:lnTo>
                    <a:pt x="82003" y="29070"/>
                  </a:lnTo>
                  <a:lnTo>
                    <a:pt x="78308" y="18161"/>
                  </a:lnTo>
                  <a:lnTo>
                    <a:pt x="77457" y="16764"/>
                  </a:lnTo>
                  <a:lnTo>
                    <a:pt x="77457" y="58674"/>
                  </a:lnTo>
                  <a:lnTo>
                    <a:pt x="66636" y="57721"/>
                  </a:lnTo>
                  <a:lnTo>
                    <a:pt x="56007" y="54394"/>
                  </a:lnTo>
                  <a:lnTo>
                    <a:pt x="47904" y="47929"/>
                  </a:lnTo>
                  <a:lnTo>
                    <a:pt x="44678" y="37630"/>
                  </a:lnTo>
                  <a:lnTo>
                    <a:pt x="44678" y="29743"/>
                  </a:lnTo>
                  <a:lnTo>
                    <a:pt x="49072" y="24790"/>
                  </a:lnTo>
                  <a:lnTo>
                    <a:pt x="64135" y="24790"/>
                  </a:lnTo>
                  <a:lnTo>
                    <a:pt x="68160" y="31470"/>
                  </a:lnTo>
                  <a:lnTo>
                    <a:pt x="71843" y="46380"/>
                  </a:lnTo>
                  <a:lnTo>
                    <a:pt x="73761" y="54597"/>
                  </a:lnTo>
                  <a:lnTo>
                    <a:pt x="77457" y="58674"/>
                  </a:lnTo>
                  <a:lnTo>
                    <a:pt x="77457" y="16764"/>
                  </a:lnTo>
                  <a:lnTo>
                    <a:pt x="72656" y="8864"/>
                  </a:lnTo>
                  <a:lnTo>
                    <a:pt x="64541" y="2413"/>
                  </a:lnTo>
                  <a:lnTo>
                    <a:pt x="53454" y="0"/>
                  </a:lnTo>
                  <a:lnTo>
                    <a:pt x="42519" y="2171"/>
                  </a:lnTo>
                  <a:lnTo>
                    <a:pt x="34874" y="8191"/>
                  </a:lnTo>
                  <a:lnTo>
                    <a:pt x="30378" y="17335"/>
                  </a:lnTo>
                  <a:lnTo>
                    <a:pt x="28917" y="28867"/>
                  </a:lnTo>
                  <a:lnTo>
                    <a:pt x="29235" y="42443"/>
                  </a:lnTo>
                  <a:lnTo>
                    <a:pt x="31432" y="49974"/>
                  </a:lnTo>
                  <a:lnTo>
                    <a:pt x="37414" y="54203"/>
                  </a:lnTo>
                  <a:lnTo>
                    <a:pt x="44678" y="56451"/>
                  </a:lnTo>
                  <a:lnTo>
                    <a:pt x="49072" y="57810"/>
                  </a:lnTo>
                  <a:lnTo>
                    <a:pt x="49072" y="58674"/>
                  </a:lnTo>
                  <a:lnTo>
                    <a:pt x="31432" y="58674"/>
                  </a:lnTo>
                  <a:lnTo>
                    <a:pt x="31432" y="83210"/>
                  </a:lnTo>
                  <a:lnTo>
                    <a:pt x="49072" y="83210"/>
                  </a:lnTo>
                  <a:lnTo>
                    <a:pt x="77457" y="83210"/>
                  </a:lnTo>
                  <a:lnTo>
                    <a:pt x="93738" y="83210"/>
                  </a:lnTo>
                  <a:lnTo>
                    <a:pt x="108635" y="80124"/>
                  </a:lnTo>
                  <a:lnTo>
                    <a:pt x="118389" y="71678"/>
                  </a:lnTo>
                  <a:lnTo>
                    <a:pt x="123685" y="59156"/>
                  </a:lnTo>
                  <a:lnTo>
                    <a:pt x="125285" y="43776"/>
                  </a:lnTo>
                  <a:close/>
                </a:path>
                <a:path w="154304" h="1468754">
                  <a:moveTo>
                    <a:pt x="154190" y="1396352"/>
                  </a:moveTo>
                  <a:lnTo>
                    <a:pt x="123532" y="1396352"/>
                  </a:lnTo>
                  <a:lnTo>
                    <a:pt x="120091" y="1376337"/>
                  </a:lnTo>
                  <a:lnTo>
                    <a:pt x="110502" y="1361490"/>
                  </a:lnTo>
                  <a:lnTo>
                    <a:pt x="106006" y="1358671"/>
                  </a:lnTo>
                  <a:lnTo>
                    <a:pt x="106006" y="1396352"/>
                  </a:lnTo>
                  <a:lnTo>
                    <a:pt x="106006" y="1420876"/>
                  </a:lnTo>
                  <a:lnTo>
                    <a:pt x="103835" y="1431010"/>
                  </a:lnTo>
                  <a:lnTo>
                    <a:pt x="97802" y="1438109"/>
                  </a:lnTo>
                  <a:lnTo>
                    <a:pt x="88646" y="1442300"/>
                  </a:lnTo>
                  <a:lnTo>
                    <a:pt x="77101" y="1443672"/>
                  </a:lnTo>
                  <a:lnTo>
                    <a:pt x="65557" y="1442300"/>
                  </a:lnTo>
                  <a:lnTo>
                    <a:pt x="56400" y="1438109"/>
                  </a:lnTo>
                  <a:lnTo>
                    <a:pt x="50368" y="1431010"/>
                  </a:lnTo>
                  <a:lnTo>
                    <a:pt x="48196" y="1420876"/>
                  </a:lnTo>
                  <a:lnTo>
                    <a:pt x="106006" y="1420876"/>
                  </a:lnTo>
                  <a:lnTo>
                    <a:pt x="106006" y="1396352"/>
                  </a:lnTo>
                  <a:lnTo>
                    <a:pt x="48196" y="1396352"/>
                  </a:lnTo>
                  <a:lnTo>
                    <a:pt x="50368" y="1386217"/>
                  </a:lnTo>
                  <a:lnTo>
                    <a:pt x="56400" y="1379118"/>
                  </a:lnTo>
                  <a:lnTo>
                    <a:pt x="65557" y="1374927"/>
                  </a:lnTo>
                  <a:lnTo>
                    <a:pt x="77101" y="1373555"/>
                  </a:lnTo>
                  <a:lnTo>
                    <a:pt x="88646" y="1374927"/>
                  </a:lnTo>
                  <a:lnTo>
                    <a:pt x="97802" y="1379118"/>
                  </a:lnTo>
                  <a:lnTo>
                    <a:pt x="103835" y="1386217"/>
                  </a:lnTo>
                  <a:lnTo>
                    <a:pt x="106006" y="1396352"/>
                  </a:lnTo>
                  <a:lnTo>
                    <a:pt x="106006" y="1358671"/>
                  </a:lnTo>
                  <a:lnTo>
                    <a:pt x="95808" y="1352270"/>
                  </a:lnTo>
                  <a:lnTo>
                    <a:pt x="77101" y="1349095"/>
                  </a:lnTo>
                  <a:lnTo>
                    <a:pt x="58394" y="1352270"/>
                  </a:lnTo>
                  <a:lnTo>
                    <a:pt x="43700" y="1361490"/>
                  </a:lnTo>
                  <a:lnTo>
                    <a:pt x="34112" y="1376337"/>
                  </a:lnTo>
                  <a:lnTo>
                    <a:pt x="30670" y="1396352"/>
                  </a:lnTo>
                  <a:lnTo>
                    <a:pt x="12" y="1396352"/>
                  </a:lnTo>
                  <a:lnTo>
                    <a:pt x="12" y="1420876"/>
                  </a:lnTo>
                  <a:lnTo>
                    <a:pt x="30670" y="1420876"/>
                  </a:lnTo>
                  <a:lnTo>
                    <a:pt x="34112" y="1440903"/>
                  </a:lnTo>
                  <a:lnTo>
                    <a:pt x="43700" y="1455762"/>
                  </a:lnTo>
                  <a:lnTo>
                    <a:pt x="48196" y="1458595"/>
                  </a:lnTo>
                  <a:lnTo>
                    <a:pt x="58394" y="1465008"/>
                  </a:lnTo>
                  <a:lnTo>
                    <a:pt x="77101" y="1468196"/>
                  </a:lnTo>
                  <a:lnTo>
                    <a:pt x="95808" y="1465008"/>
                  </a:lnTo>
                  <a:lnTo>
                    <a:pt x="106006" y="1458595"/>
                  </a:lnTo>
                  <a:lnTo>
                    <a:pt x="110502" y="1455762"/>
                  </a:lnTo>
                  <a:lnTo>
                    <a:pt x="120091" y="1440903"/>
                  </a:lnTo>
                  <a:lnTo>
                    <a:pt x="123532" y="1420876"/>
                  </a:lnTo>
                  <a:lnTo>
                    <a:pt x="154190" y="1420876"/>
                  </a:lnTo>
                  <a:lnTo>
                    <a:pt x="154190" y="13963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34167" cy="1069335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10537414"/>
              <a:ext cx="6015355" cy="0"/>
            </a:xfrm>
            <a:custGeom>
              <a:avLst/>
              <a:gdLst/>
              <a:ahLst/>
              <a:cxnLst/>
              <a:rect l="l" t="t" r="r" b="b"/>
              <a:pathLst>
                <a:path w="6015355" h="0">
                  <a:moveTo>
                    <a:pt x="0" y="0"/>
                  </a:moveTo>
                  <a:lnTo>
                    <a:pt x="6015014" y="0"/>
                  </a:lnTo>
                </a:path>
              </a:pathLst>
            </a:custGeom>
            <a:ln w="44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1311" y="10562138"/>
              <a:ext cx="300279" cy="7923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5191829" y="384966"/>
            <a:ext cx="403225" cy="5015230"/>
          </a:xfrm>
          <a:prstGeom prst="rect">
            <a:avLst/>
          </a:prstGeom>
        </p:spPr>
        <p:txBody>
          <a:bodyPr wrap="square" lIns="0" tIns="381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2450" spc="145">
                <a:latin typeface="Tahoma"/>
                <a:cs typeface="Tahoma"/>
              </a:rPr>
              <a:t>портрет</a:t>
            </a:r>
            <a:r>
              <a:rPr dirty="0" sz="2450" spc="-240">
                <a:latin typeface="Tahoma"/>
                <a:cs typeface="Tahoma"/>
              </a:rPr>
              <a:t> </a:t>
            </a:r>
            <a:r>
              <a:rPr dirty="0" sz="2450" spc="114">
                <a:latin typeface="Tahoma"/>
                <a:cs typeface="Tahoma"/>
              </a:rPr>
              <a:t>финалистов</a:t>
            </a:r>
            <a:r>
              <a:rPr dirty="0" sz="2450" spc="-240">
                <a:latin typeface="Tahoma"/>
                <a:cs typeface="Tahoma"/>
              </a:rPr>
              <a:t> </a:t>
            </a:r>
            <a:r>
              <a:rPr dirty="0" sz="2450" spc="135">
                <a:latin typeface="Tahoma"/>
                <a:cs typeface="Tahoma"/>
              </a:rPr>
              <a:t>2018–2025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47891" y="6912305"/>
            <a:ext cx="468630" cy="2963545"/>
          </a:xfrm>
          <a:prstGeom prst="rect">
            <a:avLst/>
          </a:prstGeom>
        </p:spPr>
        <p:txBody>
          <a:bodyPr wrap="square" lIns="0" tIns="10160" rIns="0" bIns="0" rtlCol="0" vert="vert">
            <a:spAutoFit/>
          </a:bodyPr>
          <a:lstStyle/>
          <a:p>
            <a:pPr marL="12700">
              <a:lnSpc>
                <a:spcPts val="1720"/>
              </a:lnSpc>
              <a:spcBef>
                <a:spcPts val="80"/>
              </a:spcBef>
            </a:pPr>
            <a:r>
              <a:rPr dirty="0" sz="1550" spc="85">
                <a:solidFill>
                  <a:srgbClr val="8BC540"/>
                </a:solidFill>
                <a:latin typeface="Tahoma"/>
                <a:cs typeface="Tahoma"/>
              </a:rPr>
              <a:t>727</a:t>
            </a:r>
            <a:r>
              <a:rPr dirty="0" sz="1550" spc="-140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550" spc="85">
                <a:solidFill>
                  <a:srgbClr val="8BC540"/>
                </a:solidFill>
                <a:latin typeface="Tahoma"/>
                <a:cs typeface="Tahoma"/>
              </a:rPr>
              <a:t>выпускников</a:t>
            </a:r>
            <a:endParaRPr sz="1550">
              <a:latin typeface="Tahoma"/>
              <a:cs typeface="Tahoma"/>
            </a:endParaRPr>
          </a:p>
          <a:p>
            <a:pPr marL="12700">
              <a:lnSpc>
                <a:spcPts val="1720"/>
              </a:lnSpc>
            </a:pPr>
            <a:r>
              <a:rPr dirty="0" sz="1550" spc="90">
                <a:solidFill>
                  <a:srgbClr val="8BC540"/>
                </a:solidFill>
                <a:latin typeface="Tahoma"/>
                <a:cs typeface="Tahoma"/>
              </a:rPr>
              <a:t>из</a:t>
            </a:r>
            <a:r>
              <a:rPr dirty="0" sz="1550" spc="-145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550" spc="95">
                <a:solidFill>
                  <a:srgbClr val="8BC540"/>
                </a:solidFill>
                <a:latin typeface="Tahoma"/>
                <a:cs typeface="Tahoma"/>
              </a:rPr>
              <a:t>180</a:t>
            </a:r>
            <a:r>
              <a:rPr dirty="0" sz="1550" spc="-140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550" spc="105">
                <a:solidFill>
                  <a:srgbClr val="8BC540"/>
                </a:solidFill>
                <a:latin typeface="Tahoma"/>
                <a:cs typeface="Tahoma"/>
              </a:rPr>
              <a:t>городов</a:t>
            </a:r>
            <a:r>
              <a:rPr dirty="0" sz="1550" spc="-150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550" spc="85">
                <a:solidFill>
                  <a:srgbClr val="8BC540"/>
                </a:solidFill>
                <a:latin typeface="Tahoma"/>
                <a:cs typeface="Tahoma"/>
              </a:rPr>
              <a:t>и</a:t>
            </a:r>
            <a:r>
              <a:rPr dirty="0" sz="1550" spc="-140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550" spc="175">
                <a:solidFill>
                  <a:srgbClr val="8BC540"/>
                </a:solidFill>
                <a:latin typeface="Tahoma"/>
                <a:cs typeface="Tahoma"/>
              </a:rPr>
              <a:t>83</a:t>
            </a:r>
            <a:r>
              <a:rPr dirty="0" sz="1550" spc="-150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550" spc="75">
                <a:solidFill>
                  <a:srgbClr val="8BC540"/>
                </a:solidFill>
                <a:latin typeface="Tahoma"/>
                <a:cs typeface="Tahoma"/>
              </a:rPr>
              <a:t>регионов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8280" y="6189503"/>
            <a:ext cx="445050" cy="58093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283059" y="6912305"/>
            <a:ext cx="468630" cy="2582545"/>
          </a:xfrm>
          <a:prstGeom prst="rect">
            <a:avLst/>
          </a:prstGeom>
        </p:spPr>
        <p:txBody>
          <a:bodyPr wrap="square" lIns="0" tIns="46355" rIns="0" bIns="0" rtlCol="0" vert="vert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365"/>
              </a:spcBef>
            </a:pPr>
            <a:r>
              <a:rPr dirty="0" sz="1550" spc="160">
                <a:solidFill>
                  <a:srgbClr val="8BC540"/>
                </a:solidFill>
                <a:latin typeface="Tahoma"/>
                <a:cs typeface="Tahoma"/>
              </a:rPr>
              <a:t>59</a:t>
            </a:r>
            <a:r>
              <a:rPr dirty="0" sz="1550" spc="-135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550" spc="80">
                <a:solidFill>
                  <a:srgbClr val="8BC540"/>
                </a:solidFill>
                <a:latin typeface="Tahoma"/>
                <a:cs typeface="Tahoma"/>
              </a:rPr>
              <a:t>главных</a:t>
            </a:r>
            <a:r>
              <a:rPr dirty="0" sz="1550" spc="-130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550" spc="80">
                <a:solidFill>
                  <a:srgbClr val="8BC540"/>
                </a:solidFill>
                <a:latin typeface="Tahoma"/>
                <a:cs typeface="Tahoma"/>
              </a:rPr>
              <a:t>архитекторов </a:t>
            </a:r>
            <a:r>
              <a:rPr dirty="0" sz="1550" spc="105">
                <a:solidFill>
                  <a:srgbClr val="8BC540"/>
                </a:solidFill>
                <a:latin typeface="Tahoma"/>
                <a:cs typeface="Tahoma"/>
              </a:rPr>
              <a:t>городов</a:t>
            </a:r>
            <a:r>
              <a:rPr dirty="0" sz="1550" spc="-145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550" spc="85">
                <a:solidFill>
                  <a:srgbClr val="8BC540"/>
                </a:solidFill>
                <a:latin typeface="Tahoma"/>
                <a:cs typeface="Tahoma"/>
              </a:rPr>
              <a:t>и</a:t>
            </a:r>
            <a:r>
              <a:rPr dirty="0" sz="1550" spc="-140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550" spc="75">
                <a:solidFill>
                  <a:srgbClr val="8BC540"/>
                </a:solidFill>
                <a:latin typeface="Tahoma"/>
                <a:cs typeface="Tahoma"/>
              </a:rPr>
              <a:t>регионов</a:t>
            </a:r>
            <a:endParaRPr sz="1550">
              <a:latin typeface="Tahoma"/>
              <a:cs typeface="Tahom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341205" y="6299827"/>
            <a:ext cx="443230" cy="360680"/>
            <a:chOff x="4341205" y="6299827"/>
            <a:chExt cx="443230" cy="360680"/>
          </a:xfrm>
        </p:grpSpPr>
        <p:sp>
          <p:nvSpPr>
            <p:cNvPr id="12" name="object 12" descr=""/>
            <p:cNvSpPr/>
            <p:nvPr/>
          </p:nvSpPr>
          <p:spPr>
            <a:xfrm>
              <a:off x="4345099" y="6303681"/>
              <a:ext cx="435609" cy="353060"/>
            </a:xfrm>
            <a:custGeom>
              <a:avLst/>
              <a:gdLst/>
              <a:ahLst/>
              <a:cxnLst/>
              <a:rect l="l" t="t" r="r" b="b"/>
              <a:pathLst>
                <a:path w="435610" h="353059">
                  <a:moveTo>
                    <a:pt x="302341" y="255471"/>
                  </a:moveTo>
                  <a:lnTo>
                    <a:pt x="302341" y="97129"/>
                  </a:lnTo>
                  <a:lnTo>
                    <a:pt x="277122" y="100482"/>
                  </a:lnTo>
                  <a:lnTo>
                    <a:pt x="256012" y="109506"/>
                  </a:lnTo>
                  <a:lnTo>
                    <a:pt x="239097" y="122645"/>
                  </a:lnTo>
                  <a:lnTo>
                    <a:pt x="226465" y="138345"/>
                  </a:lnTo>
                  <a:lnTo>
                    <a:pt x="201482" y="138345"/>
                  </a:lnTo>
                  <a:lnTo>
                    <a:pt x="181559" y="116230"/>
                  </a:lnTo>
                  <a:lnTo>
                    <a:pt x="124844" y="13366"/>
                  </a:lnTo>
                  <a:lnTo>
                    <a:pt x="120713" y="7798"/>
                  </a:lnTo>
                  <a:lnTo>
                    <a:pt x="115340" y="3590"/>
                  </a:lnTo>
                  <a:lnTo>
                    <a:pt x="109043" y="928"/>
                  </a:lnTo>
                  <a:lnTo>
                    <a:pt x="102141" y="0"/>
                  </a:lnTo>
                  <a:lnTo>
                    <a:pt x="0" y="0"/>
                  </a:lnTo>
                  <a:lnTo>
                    <a:pt x="0" y="352546"/>
                  </a:lnTo>
                  <a:lnTo>
                    <a:pt x="102141" y="352546"/>
                  </a:lnTo>
                  <a:lnTo>
                    <a:pt x="181559" y="236309"/>
                  </a:lnTo>
                  <a:lnTo>
                    <a:pt x="201482" y="214201"/>
                  </a:lnTo>
                  <a:lnTo>
                    <a:pt x="226465" y="214201"/>
                  </a:lnTo>
                  <a:lnTo>
                    <a:pt x="239097" y="229902"/>
                  </a:lnTo>
                  <a:lnTo>
                    <a:pt x="256012" y="243062"/>
                  </a:lnTo>
                  <a:lnTo>
                    <a:pt x="277122" y="252107"/>
                  </a:lnTo>
                  <a:lnTo>
                    <a:pt x="302341" y="255471"/>
                  </a:lnTo>
                  <a:close/>
                </a:path>
                <a:path w="435610" h="353059">
                  <a:moveTo>
                    <a:pt x="435172" y="164243"/>
                  </a:moveTo>
                  <a:lnTo>
                    <a:pt x="429232" y="130979"/>
                  </a:lnTo>
                  <a:lnTo>
                    <a:pt x="412183" y="104285"/>
                  </a:lnTo>
                  <a:lnTo>
                    <a:pt x="385188" y="86531"/>
                  </a:lnTo>
                  <a:lnTo>
                    <a:pt x="349405" y="80086"/>
                  </a:lnTo>
                  <a:lnTo>
                    <a:pt x="310033" y="80086"/>
                  </a:lnTo>
                  <a:lnTo>
                    <a:pt x="302341" y="87718"/>
                  </a:lnTo>
                  <a:lnTo>
                    <a:pt x="302341" y="264159"/>
                  </a:lnTo>
                  <a:lnTo>
                    <a:pt x="309465" y="271230"/>
                  </a:lnTo>
                  <a:lnTo>
                    <a:pt x="365338" y="271230"/>
                  </a:lnTo>
                  <a:lnTo>
                    <a:pt x="386778" y="266938"/>
                  </a:lnTo>
                  <a:lnTo>
                    <a:pt x="404285" y="255232"/>
                  </a:lnTo>
                  <a:lnTo>
                    <a:pt x="416088" y="237866"/>
                  </a:lnTo>
                  <a:lnTo>
                    <a:pt x="420416" y="216593"/>
                  </a:lnTo>
                  <a:lnTo>
                    <a:pt x="426951" y="207089"/>
                  </a:lnTo>
                  <a:lnTo>
                    <a:pt x="431553" y="195491"/>
                  </a:lnTo>
                  <a:lnTo>
                    <a:pt x="434276" y="181357"/>
                  </a:lnTo>
                  <a:lnTo>
                    <a:pt x="435172" y="164243"/>
                  </a:lnTo>
                  <a:close/>
                </a:path>
              </a:pathLst>
            </a:custGeom>
            <a:solidFill>
              <a:srgbClr val="8CBF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0593" y="6396007"/>
              <a:ext cx="196004" cy="16788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346730" y="6305352"/>
              <a:ext cx="180340" cy="349885"/>
            </a:xfrm>
            <a:custGeom>
              <a:avLst/>
              <a:gdLst/>
              <a:ahLst/>
              <a:cxnLst/>
              <a:rect l="l" t="t" r="r" b="b"/>
              <a:pathLst>
                <a:path w="180339" h="349884">
                  <a:moveTo>
                    <a:pt x="3268" y="174602"/>
                  </a:moveTo>
                  <a:lnTo>
                    <a:pt x="180189" y="115120"/>
                  </a:lnTo>
                  <a:lnTo>
                    <a:pt x="123915" y="13199"/>
                  </a:lnTo>
                  <a:lnTo>
                    <a:pt x="119811" y="7705"/>
                  </a:lnTo>
                  <a:lnTo>
                    <a:pt x="114474" y="3549"/>
                  </a:lnTo>
                  <a:lnTo>
                    <a:pt x="108225" y="918"/>
                  </a:lnTo>
                  <a:lnTo>
                    <a:pt x="101379" y="0"/>
                  </a:lnTo>
                  <a:lnTo>
                    <a:pt x="71170" y="0"/>
                  </a:lnTo>
                  <a:lnTo>
                    <a:pt x="0" y="0"/>
                  </a:lnTo>
                  <a:lnTo>
                    <a:pt x="0" y="349258"/>
                  </a:lnTo>
                  <a:lnTo>
                    <a:pt x="71170" y="349258"/>
                  </a:lnTo>
                  <a:lnTo>
                    <a:pt x="101379" y="349258"/>
                  </a:lnTo>
                  <a:lnTo>
                    <a:pt x="180189" y="234084"/>
                  </a:lnTo>
                  <a:lnTo>
                    <a:pt x="3268" y="174602"/>
                  </a:lnTo>
                  <a:close/>
                </a:path>
                <a:path w="180339" h="349884">
                  <a:moveTo>
                    <a:pt x="68731" y="151484"/>
                  </a:moveTo>
                  <a:lnTo>
                    <a:pt x="91568" y="85152"/>
                  </a:lnTo>
                  <a:lnTo>
                    <a:pt x="163648" y="85152"/>
                  </a:lnTo>
                </a:path>
                <a:path w="180339" h="349884">
                  <a:moveTo>
                    <a:pt x="79398" y="120520"/>
                  </a:moveTo>
                  <a:lnTo>
                    <a:pt x="56641" y="96180"/>
                  </a:lnTo>
                  <a:lnTo>
                    <a:pt x="0" y="143190"/>
                  </a:lnTo>
                </a:path>
                <a:path w="180339" h="349884">
                  <a:moveTo>
                    <a:pt x="68731" y="197713"/>
                  </a:moveTo>
                  <a:lnTo>
                    <a:pt x="91568" y="264045"/>
                  </a:lnTo>
                  <a:lnTo>
                    <a:pt x="163648" y="264045"/>
                  </a:lnTo>
                </a:path>
                <a:path w="180339" h="349884">
                  <a:moveTo>
                    <a:pt x="79398" y="228677"/>
                  </a:moveTo>
                  <a:lnTo>
                    <a:pt x="56641" y="253018"/>
                  </a:lnTo>
                  <a:lnTo>
                    <a:pt x="0" y="206014"/>
                  </a:lnTo>
                </a:path>
              </a:pathLst>
            </a:custGeom>
            <a:ln w="11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1280" y="6379132"/>
              <a:ext cx="142885" cy="200415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4339964" y="384966"/>
            <a:ext cx="537845" cy="197040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900" spc="-10">
                <a:latin typeface="Book Antiqua"/>
                <a:cs typeface="Book Antiqua"/>
              </a:rPr>
              <a:t>Специалисты</a:t>
            </a:r>
            <a:endParaRPr sz="1900">
              <a:latin typeface="Book Antiqua"/>
              <a:cs typeface="Book Antiqua"/>
            </a:endParaRPr>
          </a:p>
          <a:p>
            <a:pPr marL="12700">
              <a:lnSpc>
                <a:spcPts val="2195"/>
              </a:lnSpc>
            </a:pPr>
            <a:r>
              <a:rPr dirty="0" sz="1900" spc="-55">
                <a:latin typeface="Book Antiqua"/>
                <a:cs typeface="Book Antiqua"/>
              </a:rPr>
              <a:t>разных</a:t>
            </a:r>
            <a:r>
              <a:rPr dirty="0" sz="1900" spc="-30">
                <a:latin typeface="Book Antiqua"/>
                <a:cs typeface="Book Antiqua"/>
              </a:rPr>
              <a:t> </a:t>
            </a:r>
            <a:r>
              <a:rPr dirty="0" sz="1900" spc="-70">
                <a:latin typeface="Book Antiqua"/>
                <a:cs typeface="Book Antiqua"/>
              </a:rPr>
              <a:t>профилей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1005316" y="661043"/>
            <a:ext cx="3004820" cy="334645"/>
          </a:xfrm>
          <a:custGeom>
            <a:avLst/>
            <a:gdLst/>
            <a:ahLst/>
            <a:cxnLst/>
            <a:rect l="l" t="t" r="r" b="b"/>
            <a:pathLst>
              <a:path w="3004820" h="334644">
                <a:moveTo>
                  <a:pt x="3004693" y="334167"/>
                </a:moveTo>
                <a:lnTo>
                  <a:pt x="3004693" y="0"/>
                </a:lnTo>
                <a:lnTo>
                  <a:pt x="0" y="0"/>
                </a:lnTo>
                <a:lnTo>
                  <a:pt x="0" y="334167"/>
                </a:lnTo>
                <a:lnTo>
                  <a:pt x="3004693" y="334167"/>
                </a:lnTo>
                <a:close/>
              </a:path>
            </a:pathLst>
          </a:custGeom>
          <a:solidFill>
            <a:srgbClr val="8BC5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005316" y="1435964"/>
            <a:ext cx="2146300" cy="334645"/>
          </a:xfrm>
          <a:custGeom>
            <a:avLst/>
            <a:gdLst/>
            <a:ahLst/>
            <a:cxnLst/>
            <a:rect l="l" t="t" r="r" b="b"/>
            <a:pathLst>
              <a:path w="2146300" h="334644">
                <a:moveTo>
                  <a:pt x="2146210" y="334167"/>
                </a:moveTo>
                <a:lnTo>
                  <a:pt x="2146210" y="0"/>
                </a:lnTo>
                <a:lnTo>
                  <a:pt x="0" y="0"/>
                </a:lnTo>
                <a:lnTo>
                  <a:pt x="0" y="334167"/>
                </a:lnTo>
                <a:lnTo>
                  <a:pt x="2146210" y="334167"/>
                </a:lnTo>
                <a:close/>
              </a:path>
            </a:pathLst>
          </a:custGeom>
          <a:solidFill>
            <a:srgbClr val="C5E2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005316" y="2210892"/>
            <a:ext cx="787400" cy="334645"/>
          </a:xfrm>
          <a:custGeom>
            <a:avLst/>
            <a:gdLst/>
            <a:ahLst/>
            <a:cxnLst/>
            <a:rect l="l" t="t" r="r" b="b"/>
            <a:pathLst>
              <a:path w="787400" h="334644">
                <a:moveTo>
                  <a:pt x="786944" y="334167"/>
                </a:moveTo>
                <a:lnTo>
                  <a:pt x="786944" y="0"/>
                </a:lnTo>
                <a:lnTo>
                  <a:pt x="0" y="0"/>
                </a:lnTo>
                <a:lnTo>
                  <a:pt x="0" y="334167"/>
                </a:lnTo>
                <a:lnTo>
                  <a:pt x="786944" y="334167"/>
                </a:lnTo>
                <a:close/>
              </a:path>
            </a:pathLst>
          </a:custGeom>
          <a:solidFill>
            <a:srgbClr val="DCEE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005316" y="2985813"/>
            <a:ext cx="501015" cy="334645"/>
          </a:xfrm>
          <a:custGeom>
            <a:avLst/>
            <a:gdLst/>
            <a:ahLst/>
            <a:cxnLst/>
            <a:rect l="l" t="t" r="r" b="b"/>
            <a:pathLst>
              <a:path w="501015" h="334645">
                <a:moveTo>
                  <a:pt x="500784" y="334164"/>
                </a:moveTo>
                <a:lnTo>
                  <a:pt x="500784" y="0"/>
                </a:lnTo>
                <a:lnTo>
                  <a:pt x="0" y="0"/>
                </a:lnTo>
                <a:lnTo>
                  <a:pt x="0" y="334164"/>
                </a:lnTo>
                <a:lnTo>
                  <a:pt x="500784" y="334164"/>
                </a:lnTo>
                <a:close/>
              </a:path>
            </a:pathLst>
          </a:custGeom>
          <a:solidFill>
            <a:srgbClr val="E8F4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005316" y="3760734"/>
            <a:ext cx="214629" cy="334645"/>
          </a:xfrm>
          <a:custGeom>
            <a:avLst/>
            <a:gdLst/>
            <a:ahLst/>
            <a:cxnLst/>
            <a:rect l="l" t="t" r="r" b="b"/>
            <a:pathLst>
              <a:path w="214630" h="334645">
                <a:moveTo>
                  <a:pt x="214621" y="334167"/>
                </a:moveTo>
                <a:lnTo>
                  <a:pt x="214621" y="0"/>
                </a:lnTo>
                <a:lnTo>
                  <a:pt x="0" y="0"/>
                </a:lnTo>
                <a:lnTo>
                  <a:pt x="0" y="334167"/>
                </a:lnTo>
                <a:lnTo>
                  <a:pt x="214621" y="334167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005316" y="4535655"/>
            <a:ext cx="143510" cy="334645"/>
          </a:xfrm>
          <a:custGeom>
            <a:avLst/>
            <a:gdLst/>
            <a:ahLst/>
            <a:cxnLst/>
            <a:rect l="l" t="t" r="r" b="b"/>
            <a:pathLst>
              <a:path w="143509" h="334645">
                <a:moveTo>
                  <a:pt x="143081" y="334167"/>
                </a:moveTo>
                <a:lnTo>
                  <a:pt x="143081" y="0"/>
                </a:lnTo>
                <a:lnTo>
                  <a:pt x="0" y="0"/>
                </a:lnTo>
                <a:lnTo>
                  <a:pt x="0" y="334167"/>
                </a:lnTo>
                <a:lnTo>
                  <a:pt x="143081" y="334167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005316" y="5310576"/>
            <a:ext cx="71755" cy="334645"/>
          </a:xfrm>
          <a:custGeom>
            <a:avLst/>
            <a:gdLst/>
            <a:ahLst/>
            <a:cxnLst/>
            <a:rect l="l" t="t" r="r" b="b"/>
            <a:pathLst>
              <a:path w="71755" h="334645">
                <a:moveTo>
                  <a:pt x="71543" y="334164"/>
                </a:moveTo>
                <a:lnTo>
                  <a:pt x="71543" y="0"/>
                </a:lnTo>
                <a:lnTo>
                  <a:pt x="0" y="0"/>
                </a:lnTo>
                <a:lnTo>
                  <a:pt x="0" y="334164"/>
                </a:lnTo>
                <a:lnTo>
                  <a:pt x="71543" y="334164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005316" y="6085523"/>
            <a:ext cx="71755" cy="334645"/>
          </a:xfrm>
          <a:custGeom>
            <a:avLst/>
            <a:gdLst/>
            <a:ahLst/>
            <a:cxnLst/>
            <a:rect l="l" t="t" r="r" b="b"/>
            <a:pathLst>
              <a:path w="71755" h="334645">
                <a:moveTo>
                  <a:pt x="71543" y="334167"/>
                </a:moveTo>
                <a:lnTo>
                  <a:pt x="71543" y="0"/>
                </a:lnTo>
                <a:lnTo>
                  <a:pt x="0" y="0"/>
                </a:lnTo>
                <a:lnTo>
                  <a:pt x="0" y="334167"/>
                </a:lnTo>
                <a:lnTo>
                  <a:pt x="71543" y="33416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005316" y="6860391"/>
            <a:ext cx="71755" cy="334645"/>
          </a:xfrm>
          <a:custGeom>
            <a:avLst/>
            <a:gdLst/>
            <a:ahLst/>
            <a:cxnLst/>
            <a:rect l="l" t="t" r="r" b="b"/>
            <a:pathLst>
              <a:path w="71755" h="334645">
                <a:moveTo>
                  <a:pt x="71543" y="334167"/>
                </a:moveTo>
                <a:lnTo>
                  <a:pt x="71543" y="0"/>
                </a:lnTo>
                <a:lnTo>
                  <a:pt x="0" y="0"/>
                </a:lnTo>
                <a:lnTo>
                  <a:pt x="0" y="334167"/>
                </a:lnTo>
                <a:lnTo>
                  <a:pt x="71543" y="33416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005316" y="7635326"/>
            <a:ext cx="36195" cy="334645"/>
          </a:xfrm>
          <a:custGeom>
            <a:avLst/>
            <a:gdLst/>
            <a:ahLst/>
            <a:cxnLst/>
            <a:rect l="l" t="t" r="r" b="b"/>
            <a:pathLst>
              <a:path w="36194" h="334645">
                <a:moveTo>
                  <a:pt x="35768" y="334164"/>
                </a:moveTo>
                <a:lnTo>
                  <a:pt x="35768" y="0"/>
                </a:lnTo>
                <a:lnTo>
                  <a:pt x="0" y="0"/>
                </a:lnTo>
                <a:lnTo>
                  <a:pt x="0" y="334164"/>
                </a:lnTo>
                <a:lnTo>
                  <a:pt x="35768" y="334164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005316" y="8410260"/>
            <a:ext cx="36195" cy="334645"/>
          </a:xfrm>
          <a:custGeom>
            <a:avLst/>
            <a:gdLst/>
            <a:ahLst/>
            <a:cxnLst/>
            <a:rect l="l" t="t" r="r" b="b"/>
            <a:pathLst>
              <a:path w="36194" h="334645">
                <a:moveTo>
                  <a:pt x="35768" y="334167"/>
                </a:moveTo>
                <a:lnTo>
                  <a:pt x="35768" y="0"/>
                </a:lnTo>
                <a:lnTo>
                  <a:pt x="0" y="0"/>
                </a:lnTo>
                <a:lnTo>
                  <a:pt x="0" y="334167"/>
                </a:lnTo>
                <a:lnTo>
                  <a:pt x="35768" y="334167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005316" y="9185194"/>
            <a:ext cx="36195" cy="334645"/>
          </a:xfrm>
          <a:custGeom>
            <a:avLst/>
            <a:gdLst/>
            <a:ahLst/>
            <a:cxnLst/>
            <a:rect l="l" t="t" r="r" b="b"/>
            <a:pathLst>
              <a:path w="36194" h="334645">
                <a:moveTo>
                  <a:pt x="35768" y="334164"/>
                </a:moveTo>
                <a:lnTo>
                  <a:pt x="35768" y="0"/>
                </a:lnTo>
                <a:lnTo>
                  <a:pt x="0" y="0"/>
                </a:lnTo>
                <a:lnTo>
                  <a:pt x="0" y="334164"/>
                </a:lnTo>
                <a:lnTo>
                  <a:pt x="35768" y="334164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005316" y="9960061"/>
            <a:ext cx="36195" cy="334645"/>
          </a:xfrm>
          <a:custGeom>
            <a:avLst/>
            <a:gdLst/>
            <a:ahLst/>
            <a:cxnLst/>
            <a:rect l="l" t="t" r="r" b="b"/>
            <a:pathLst>
              <a:path w="36194" h="334645">
                <a:moveTo>
                  <a:pt x="35768" y="334164"/>
                </a:moveTo>
                <a:lnTo>
                  <a:pt x="35768" y="0"/>
                </a:lnTo>
                <a:lnTo>
                  <a:pt x="0" y="0"/>
                </a:lnTo>
                <a:lnTo>
                  <a:pt x="0" y="334164"/>
                </a:lnTo>
                <a:lnTo>
                  <a:pt x="35768" y="334164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992620" y="403290"/>
            <a:ext cx="247713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-10">
                <a:latin typeface="Book Antiqua"/>
                <a:cs typeface="Book Antiqua"/>
              </a:rPr>
              <a:t>Государственная</a:t>
            </a:r>
            <a:r>
              <a:rPr dirty="0" sz="950" spc="-15">
                <a:latin typeface="Book Antiqua"/>
                <a:cs typeface="Book Antiqua"/>
              </a:rPr>
              <a:t> </a:t>
            </a:r>
            <a:r>
              <a:rPr dirty="0" sz="950">
                <a:latin typeface="Book Antiqua"/>
                <a:cs typeface="Book Antiqua"/>
              </a:rPr>
              <a:t>и</a:t>
            </a:r>
            <a:r>
              <a:rPr dirty="0" sz="950" spc="-10">
                <a:latin typeface="Book Antiqua"/>
                <a:cs typeface="Book Antiqua"/>
              </a:rPr>
              <a:t> </a:t>
            </a:r>
            <a:r>
              <a:rPr dirty="0" sz="950">
                <a:latin typeface="Book Antiqua"/>
                <a:cs typeface="Book Antiqua"/>
              </a:rPr>
              <a:t>муниципальная</a:t>
            </a:r>
            <a:r>
              <a:rPr dirty="0" sz="950" spc="-10">
                <a:latin typeface="Book Antiqua"/>
                <a:cs typeface="Book Antiqua"/>
              </a:rPr>
              <a:t> служба</a:t>
            </a:r>
            <a:endParaRPr sz="950">
              <a:latin typeface="Book Antiqua"/>
              <a:cs typeface="Book Antiqua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20716" y="10540073"/>
            <a:ext cx="2178050" cy="12001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350"/>
              </a:lnSpc>
              <a:spcBef>
                <a:spcPts val="135"/>
              </a:spcBef>
            </a:pPr>
            <a:r>
              <a:rPr dirty="0" sz="350">
                <a:latin typeface="Arial"/>
                <a:cs typeface="Arial"/>
              </a:rPr>
              <a:t>Документ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создан</a:t>
            </a:r>
            <a:r>
              <a:rPr dirty="0" sz="350" spc="10">
                <a:latin typeface="Arial"/>
                <a:cs typeface="Arial"/>
              </a:rPr>
              <a:t> </a:t>
            </a:r>
            <a:r>
              <a:rPr dirty="0" sz="350">
                <a:latin typeface="Arial"/>
                <a:cs typeface="Arial"/>
              </a:rPr>
              <a:t>в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электронной</a:t>
            </a:r>
            <a:r>
              <a:rPr dirty="0" sz="350" spc="10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форме.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>
                <a:latin typeface="Arial"/>
                <a:cs typeface="Arial"/>
              </a:rPr>
              <a:t>№</a:t>
            </a:r>
            <a:r>
              <a:rPr dirty="0" sz="350" spc="10">
                <a:latin typeface="Arial"/>
                <a:cs typeface="Arial"/>
              </a:rPr>
              <a:t> </a:t>
            </a:r>
            <a:r>
              <a:rPr dirty="0" sz="350" spc="-20">
                <a:latin typeface="Arial"/>
                <a:cs typeface="Arial"/>
              </a:rPr>
              <a:t>004-</a:t>
            </a:r>
            <a:r>
              <a:rPr dirty="0" sz="350" spc="-10">
                <a:latin typeface="Arial"/>
                <a:cs typeface="Arial"/>
              </a:rPr>
              <a:t>4033/2026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>
                <a:latin typeface="Arial"/>
                <a:cs typeface="Arial"/>
              </a:rPr>
              <a:t>от</a:t>
            </a:r>
            <a:r>
              <a:rPr dirty="0" sz="350" spc="10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19.03.2026.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Исполнитель:</a:t>
            </a:r>
            <a:r>
              <a:rPr dirty="0" sz="350" spc="10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Дорофеева</a:t>
            </a:r>
            <a:r>
              <a:rPr dirty="0" sz="350" spc="10">
                <a:latin typeface="Arial"/>
                <a:cs typeface="Arial"/>
              </a:rPr>
              <a:t> </a:t>
            </a:r>
            <a:r>
              <a:rPr dirty="0" sz="350" spc="-20">
                <a:latin typeface="Arial"/>
                <a:cs typeface="Arial"/>
              </a:rPr>
              <a:t>И.Б.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Страница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>
                <a:latin typeface="Arial"/>
                <a:cs typeface="Arial"/>
              </a:rPr>
              <a:t>7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>
                <a:latin typeface="Arial"/>
                <a:cs typeface="Arial"/>
              </a:rPr>
              <a:t>из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27.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Страница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создана:</a:t>
            </a:r>
            <a:r>
              <a:rPr dirty="0" sz="350" spc="10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19.03.2026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12:34</a:t>
            </a:r>
            <a:endParaRPr sz="3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92620" y="1183793"/>
            <a:ext cx="75247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-10">
                <a:latin typeface="Book Antiqua"/>
                <a:cs typeface="Book Antiqua"/>
              </a:rPr>
              <a:t>Архитектура</a:t>
            </a:r>
            <a:endParaRPr sz="950">
              <a:latin typeface="Book Antiqua"/>
              <a:cs typeface="Book Antiqu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92620" y="1841769"/>
            <a:ext cx="1529715" cy="2895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15"/>
              </a:spcBef>
            </a:pPr>
            <a:r>
              <a:rPr dirty="0" sz="950" spc="-10">
                <a:latin typeface="Book Antiqua"/>
                <a:cs typeface="Book Antiqua"/>
              </a:rPr>
              <a:t>Градостроительство</a:t>
            </a:r>
            <a:endParaRPr sz="950">
              <a:latin typeface="Book Antiqua"/>
              <a:cs typeface="Book Antiqua"/>
            </a:endParaRPr>
          </a:p>
          <a:p>
            <a:pPr marL="12700">
              <a:lnSpc>
                <a:spcPts val="1030"/>
              </a:lnSpc>
            </a:pPr>
            <a:r>
              <a:rPr dirty="0" sz="950">
                <a:latin typeface="Book Antiqua"/>
                <a:cs typeface="Book Antiqua"/>
              </a:rPr>
              <a:t>и</a:t>
            </a:r>
            <a:r>
              <a:rPr dirty="0" sz="950" spc="-5">
                <a:latin typeface="Book Antiqua"/>
                <a:cs typeface="Book Antiqua"/>
              </a:rPr>
              <a:t> </a:t>
            </a:r>
            <a:r>
              <a:rPr dirty="0" sz="950" spc="-20">
                <a:latin typeface="Book Antiqua"/>
                <a:cs typeface="Book Antiqua"/>
              </a:rPr>
              <a:t>городское</a:t>
            </a:r>
            <a:r>
              <a:rPr dirty="0" sz="950" spc="-5">
                <a:latin typeface="Book Antiqua"/>
                <a:cs typeface="Book Antiqua"/>
              </a:rPr>
              <a:t> </a:t>
            </a:r>
            <a:r>
              <a:rPr dirty="0" sz="950" spc="-10">
                <a:latin typeface="Book Antiqua"/>
                <a:cs typeface="Book Antiqua"/>
              </a:rPr>
              <a:t>планирование</a:t>
            </a:r>
            <a:endParaRPr sz="950">
              <a:latin typeface="Book Antiqua"/>
              <a:cs typeface="Book Antiqu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92620" y="2733774"/>
            <a:ext cx="1412240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-10">
                <a:latin typeface="Book Antiqua"/>
                <a:cs typeface="Book Antiqua"/>
              </a:rPr>
              <a:t>Дизайн</a:t>
            </a:r>
            <a:r>
              <a:rPr dirty="0" sz="950" spc="-20">
                <a:latin typeface="Book Antiqua"/>
                <a:cs typeface="Book Antiqua"/>
              </a:rPr>
              <a:t> городской среды</a:t>
            </a:r>
            <a:endParaRPr sz="950">
              <a:latin typeface="Book Antiqua"/>
              <a:cs typeface="Book Antiqu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92620" y="3513298"/>
            <a:ext cx="760730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-10">
                <a:latin typeface="Book Antiqua"/>
                <a:cs typeface="Book Antiqua"/>
              </a:rPr>
              <a:t>Девелопмент</a:t>
            </a:r>
            <a:endParaRPr sz="950">
              <a:latin typeface="Book Antiqua"/>
              <a:cs typeface="Book Antiqu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92620" y="4166865"/>
            <a:ext cx="1290955" cy="28956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325"/>
              </a:spcBef>
            </a:pPr>
            <a:r>
              <a:rPr dirty="0" sz="950" spc="-20">
                <a:latin typeface="Book Antiqua"/>
                <a:cs typeface="Book Antiqua"/>
              </a:rPr>
              <a:t>Урбанистика</a:t>
            </a:r>
            <a:r>
              <a:rPr dirty="0" sz="950" spc="-15">
                <a:latin typeface="Book Antiqua"/>
                <a:cs typeface="Book Antiqua"/>
              </a:rPr>
              <a:t> </a:t>
            </a:r>
            <a:r>
              <a:rPr dirty="0" sz="950">
                <a:latin typeface="Book Antiqua"/>
                <a:cs typeface="Book Antiqua"/>
              </a:rPr>
              <a:t>и</a:t>
            </a:r>
            <a:r>
              <a:rPr dirty="0" sz="950" spc="-15">
                <a:latin typeface="Book Antiqua"/>
                <a:cs typeface="Book Antiqua"/>
              </a:rPr>
              <a:t> </a:t>
            </a:r>
            <a:r>
              <a:rPr dirty="0" sz="950" spc="-10">
                <a:latin typeface="Book Antiqua"/>
                <a:cs typeface="Book Antiqua"/>
              </a:rPr>
              <a:t>анализ городских</a:t>
            </a:r>
            <a:r>
              <a:rPr dirty="0" sz="950" spc="-45">
                <a:latin typeface="Book Antiqua"/>
                <a:cs typeface="Book Antiqua"/>
              </a:rPr>
              <a:t> </a:t>
            </a:r>
            <a:r>
              <a:rPr dirty="0" sz="950" spc="-10">
                <a:latin typeface="Book Antiqua"/>
                <a:cs typeface="Book Antiqua"/>
              </a:rPr>
              <a:t>данных</a:t>
            </a:r>
            <a:endParaRPr sz="950">
              <a:latin typeface="Book Antiqua"/>
              <a:cs typeface="Book Antiqu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92620" y="4941853"/>
            <a:ext cx="1551940" cy="28956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325"/>
              </a:spcBef>
            </a:pPr>
            <a:r>
              <a:rPr dirty="0" sz="950" spc="-10">
                <a:latin typeface="Book Antiqua"/>
                <a:cs typeface="Book Antiqua"/>
              </a:rPr>
              <a:t>Туризм</a:t>
            </a:r>
            <a:r>
              <a:rPr dirty="0" sz="950" spc="-35">
                <a:latin typeface="Book Antiqua"/>
                <a:cs typeface="Book Antiqua"/>
              </a:rPr>
              <a:t> </a:t>
            </a:r>
            <a:r>
              <a:rPr dirty="0" sz="950">
                <a:latin typeface="Book Antiqua"/>
                <a:cs typeface="Book Antiqua"/>
              </a:rPr>
              <a:t>и</a:t>
            </a:r>
            <a:r>
              <a:rPr dirty="0" sz="950" spc="-35">
                <a:latin typeface="Book Antiqua"/>
                <a:cs typeface="Book Antiqua"/>
              </a:rPr>
              <a:t> </a:t>
            </a:r>
            <a:r>
              <a:rPr dirty="0" sz="950" spc="-10">
                <a:latin typeface="Book Antiqua"/>
                <a:cs typeface="Book Antiqua"/>
              </a:rPr>
              <a:t>социокультурная деятельность</a:t>
            </a:r>
            <a:endParaRPr sz="950">
              <a:latin typeface="Book Antiqua"/>
              <a:cs typeface="Book Antiqu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92620" y="5718440"/>
            <a:ext cx="1292860" cy="28956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325"/>
              </a:spcBef>
            </a:pPr>
            <a:r>
              <a:rPr dirty="0" sz="950" spc="-10">
                <a:latin typeface="Book Antiqua"/>
                <a:cs typeface="Book Antiqua"/>
              </a:rPr>
              <a:t>Научная</a:t>
            </a:r>
            <a:r>
              <a:rPr dirty="0" sz="950" spc="-40">
                <a:latin typeface="Book Antiqua"/>
                <a:cs typeface="Book Antiqua"/>
              </a:rPr>
              <a:t> </a:t>
            </a:r>
            <a:r>
              <a:rPr dirty="0" sz="950" spc="-10">
                <a:latin typeface="Book Antiqua"/>
                <a:cs typeface="Book Antiqua"/>
              </a:rPr>
              <a:t>деятельность </a:t>
            </a:r>
            <a:r>
              <a:rPr dirty="0" sz="950">
                <a:latin typeface="Book Antiqua"/>
                <a:cs typeface="Book Antiqua"/>
              </a:rPr>
              <a:t>и</a:t>
            </a:r>
            <a:r>
              <a:rPr dirty="0" sz="950" spc="-35">
                <a:latin typeface="Book Antiqua"/>
                <a:cs typeface="Book Antiqua"/>
              </a:rPr>
              <a:t> </a:t>
            </a:r>
            <a:r>
              <a:rPr dirty="0" sz="950" spc="-10">
                <a:latin typeface="Book Antiqua"/>
                <a:cs typeface="Book Antiqua"/>
              </a:rPr>
              <a:t>образование</a:t>
            </a:r>
            <a:endParaRPr sz="950">
              <a:latin typeface="Book Antiqua"/>
              <a:cs typeface="Book Antiqu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92620" y="6491961"/>
            <a:ext cx="984250" cy="2895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15"/>
              </a:spcBef>
            </a:pPr>
            <a:r>
              <a:rPr dirty="0" sz="950" spc="-10">
                <a:latin typeface="Book Antiqua"/>
                <a:cs typeface="Book Antiqua"/>
              </a:rPr>
              <a:t>Реставрация</a:t>
            </a:r>
            <a:endParaRPr sz="950">
              <a:latin typeface="Book Antiqua"/>
              <a:cs typeface="Book Antiqua"/>
            </a:endParaRPr>
          </a:p>
          <a:p>
            <a:pPr marL="12700">
              <a:lnSpc>
                <a:spcPts val="1030"/>
              </a:lnSpc>
            </a:pPr>
            <a:r>
              <a:rPr dirty="0" sz="950">
                <a:latin typeface="Book Antiqua"/>
                <a:cs typeface="Book Antiqua"/>
              </a:rPr>
              <a:t>и</a:t>
            </a:r>
            <a:r>
              <a:rPr dirty="0" sz="950" spc="-35">
                <a:latin typeface="Book Antiqua"/>
                <a:cs typeface="Book Antiqua"/>
              </a:rPr>
              <a:t> </a:t>
            </a:r>
            <a:r>
              <a:rPr dirty="0" sz="950" spc="-10">
                <a:latin typeface="Book Antiqua"/>
                <a:cs typeface="Book Antiqua"/>
              </a:rPr>
              <a:t>реконструкция</a:t>
            </a:r>
            <a:endParaRPr sz="950">
              <a:latin typeface="Book Antiqua"/>
              <a:cs typeface="Book Antiqu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92620" y="8041817"/>
            <a:ext cx="1350645" cy="28956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325"/>
              </a:spcBef>
            </a:pPr>
            <a:r>
              <a:rPr dirty="0" sz="950">
                <a:latin typeface="Book Antiqua"/>
                <a:cs typeface="Book Antiqua"/>
              </a:rPr>
              <a:t>Коммуникация</a:t>
            </a:r>
            <a:r>
              <a:rPr dirty="0" sz="950" spc="-45">
                <a:latin typeface="Book Antiqua"/>
                <a:cs typeface="Book Antiqua"/>
              </a:rPr>
              <a:t> </a:t>
            </a:r>
            <a:r>
              <a:rPr dirty="0" sz="950">
                <a:latin typeface="Book Antiqua"/>
                <a:cs typeface="Book Antiqua"/>
              </a:rPr>
              <a:t>и</a:t>
            </a:r>
            <a:r>
              <a:rPr dirty="0" sz="950" spc="-45">
                <a:latin typeface="Book Antiqua"/>
                <a:cs typeface="Book Antiqua"/>
              </a:rPr>
              <a:t> </a:t>
            </a:r>
            <a:r>
              <a:rPr dirty="0" sz="950" spc="-20">
                <a:latin typeface="Book Antiqua"/>
                <a:cs typeface="Book Antiqua"/>
              </a:rPr>
              <a:t>связи </a:t>
            </a:r>
            <a:r>
              <a:rPr dirty="0" sz="950">
                <a:latin typeface="Book Antiqua"/>
                <a:cs typeface="Book Antiqua"/>
              </a:rPr>
              <a:t>с</a:t>
            </a:r>
            <a:r>
              <a:rPr dirty="0" sz="950" spc="-15">
                <a:latin typeface="Book Antiqua"/>
                <a:cs typeface="Book Antiqua"/>
              </a:rPr>
              <a:t> </a:t>
            </a:r>
            <a:r>
              <a:rPr dirty="0" sz="950" spc="-10">
                <a:latin typeface="Book Antiqua"/>
                <a:cs typeface="Book Antiqua"/>
              </a:rPr>
              <a:t>общественностью</a:t>
            </a:r>
            <a:endParaRPr sz="950">
              <a:latin typeface="Book Antiqua"/>
              <a:cs typeface="Book Antiqu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992620" y="8816809"/>
            <a:ext cx="1380490" cy="28956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325"/>
              </a:spcBef>
            </a:pPr>
            <a:r>
              <a:rPr dirty="0" sz="950" spc="-10">
                <a:latin typeface="Book Antiqua"/>
                <a:cs typeface="Book Antiqua"/>
              </a:rPr>
              <a:t>Экономика,</a:t>
            </a:r>
            <a:r>
              <a:rPr dirty="0" sz="950" spc="-15">
                <a:latin typeface="Book Antiqua"/>
                <a:cs typeface="Book Antiqua"/>
              </a:rPr>
              <a:t> </a:t>
            </a:r>
            <a:r>
              <a:rPr dirty="0" sz="950" spc="-10">
                <a:latin typeface="Book Antiqua"/>
                <a:cs typeface="Book Antiqua"/>
              </a:rPr>
              <a:t>управление </a:t>
            </a:r>
            <a:r>
              <a:rPr dirty="0" sz="950">
                <a:latin typeface="Book Antiqua"/>
                <a:cs typeface="Book Antiqua"/>
              </a:rPr>
              <a:t>и</a:t>
            </a:r>
            <a:r>
              <a:rPr dirty="0" sz="950" spc="-35">
                <a:latin typeface="Book Antiqua"/>
                <a:cs typeface="Book Antiqua"/>
              </a:rPr>
              <a:t> </a:t>
            </a:r>
            <a:r>
              <a:rPr dirty="0" sz="950" spc="-10">
                <a:latin typeface="Book Antiqua"/>
                <a:cs typeface="Book Antiqua"/>
              </a:rPr>
              <a:t>юриспруденция</a:t>
            </a:r>
            <a:endParaRPr sz="950">
              <a:latin typeface="Book Antiqua"/>
              <a:cs typeface="Book Antiqua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992620" y="9591800"/>
            <a:ext cx="1021715" cy="28956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325"/>
              </a:spcBef>
            </a:pPr>
            <a:r>
              <a:rPr dirty="0" sz="950" spc="-20">
                <a:latin typeface="Book Antiqua"/>
                <a:cs typeface="Book Antiqua"/>
              </a:rPr>
              <a:t>Инженерное</a:t>
            </a:r>
            <a:r>
              <a:rPr dirty="0" sz="950" spc="25">
                <a:latin typeface="Book Antiqua"/>
                <a:cs typeface="Book Antiqua"/>
              </a:rPr>
              <a:t> </a:t>
            </a:r>
            <a:r>
              <a:rPr dirty="0" sz="950" spc="-20">
                <a:latin typeface="Book Antiqua"/>
                <a:cs typeface="Book Antiqua"/>
              </a:rPr>
              <a:t>дело </a:t>
            </a:r>
            <a:r>
              <a:rPr dirty="0" sz="950">
                <a:latin typeface="Book Antiqua"/>
                <a:cs typeface="Book Antiqua"/>
              </a:rPr>
              <a:t>и</a:t>
            </a:r>
            <a:r>
              <a:rPr dirty="0" sz="950" spc="-35">
                <a:latin typeface="Book Antiqua"/>
                <a:cs typeface="Book Antiqua"/>
              </a:rPr>
              <a:t> </a:t>
            </a:r>
            <a:r>
              <a:rPr dirty="0" sz="950" spc="-10">
                <a:latin typeface="Book Antiqua"/>
                <a:cs typeface="Book Antiqua"/>
              </a:rPr>
              <a:t>строительство</a:t>
            </a:r>
            <a:endParaRPr sz="950">
              <a:latin typeface="Book Antiqua"/>
              <a:cs typeface="Book Antiqua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92620" y="7267196"/>
            <a:ext cx="2005330" cy="2895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15"/>
              </a:spcBef>
            </a:pPr>
            <a:r>
              <a:rPr dirty="0" sz="950" spc="-10">
                <a:latin typeface="Book Antiqua"/>
                <a:cs typeface="Book Antiqua"/>
              </a:rPr>
              <a:t>Экология,</a:t>
            </a:r>
            <a:r>
              <a:rPr dirty="0" sz="950" spc="5">
                <a:latin typeface="Book Antiqua"/>
                <a:cs typeface="Book Antiqua"/>
              </a:rPr>
              <a:t> </a:t>
            </a:r>
            <a:r>
              <a:rPr dirty="0" sz="950" spc="-10">
                <a:latin typeface="Book Antiqua"/>
                <a:cs typeface="Book Antiqua"/>
              </a:rPr>
              <a:t>география</a:t>
            </a:r>
            <a:endParaRPr sz="950">
              <a:latin typeface="Book Antiqua"/>
              <a:cs typeface="Book Antiqua"/>
            </a:endParaRPr>
          </a:p>
          <a:p>
            <a:pPr marL="12700">
              <a:lnSpc>
                <a:spcPts val="1030"/>
              </a:lnSpc>
            </a:pPr>
            <a:r>
              <a:rPr dirty="0" sz="950">
                <a:latin typeface="Book Antiqua"/>
                <a:cs typeface="Book Antiqua"/>
              </a:rPr>
              <a:t>и</a:t>
            </a:r>
            <a:r>
              <a:rPr dirty="0" sz="950" spc="30">
                <a:latin typeface="Book Antiqua"/>
                <a:cs typeface="Book Antiqua"/>
              </a:rPr>
              <a:t> </a:t>
            </a:r>
            <a:r>
              <a:rPr dirty="0" sz="950" spc="-25">
                <a:latin typeface="Book Antiqua"/>
                <a:cs typeface="Book Antiqua"/>
              </a:rPr>
              <a:t>геоинформационные</a:t>
            </a:r>
            <a:r>
              <a:rPr dirty="0" sz="950" spc="35">
                <a:latin typeface="Book Antiqua"/>
                <a:cs typeface="Book Antiqua"/>
              </a:rPr>
              <a:t> </a:t>
            </a:r>
            <a:r>
              <a:rPr dirty="0" sz="950" spc="-10">
                <a:latin typeface="Book Antiqua"/>
                <a:cs typeface="Book Antiqua"/>
              </a:rPr>
              <a:t>технологии</a:t>
            </a:r>
            <a:endParaRPr sz="950">
              <a:latin typeface="Book Antiqua"/>
              <a:cs typeface="Book Antiqua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48954" y="623744"/>
            <a:ext cx="227965" cy="382905"/>
          </a:xfrm>
          <a:prstGeom prst="rect">
            <a:avLst/>
          </a:prstGeom>
        </p:spPr>
        <p:txBody>
          <a:bodyPr wrap="square" lIns="0" tIns="952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300" spc="-25">
                <a:latin typeface="Tahoma"/>
                <a:cs typeface="Tahoma"/>
              </a:rPr>
              <a:t>42%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748954" y="1391853"/>
            <a:ext cx="227965" cy="389255"/>
          </a:xfrm>
          <a:prstGeom prst="rect">
            <a:avLst/>
          </a:prstGeom>
        </p:spPr>
        <p:txBody>
          <a:bodyPr wrap="square" lIns="0" tIns="952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300" spc="-25">
                <a:latin typeface="Tahoma"/>
                <a:cs typeface="Tahoma"/>
              </a:rPr>
              <a:t>30%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48954" y="2226086"/>
            <a:ext cx="227965" cy="327660"/>
          </a:xfrm>
          <a:prstGeom prst="rect">
            <a:avLst/>
          </a:prstGeom>
        </p:spPr>
        <p:txBody>
          <a:bodyPr wrap="square" lIns="0" tIns="952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300" spc="-90">
                <a:latin typeface="Tahoma"/>
                <a:cs typeface="Tahoma"/>
              </a:rPr>
              <a:t>11%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48954" y="3065672"/>
            <a:ext cx="227965" cy="265430"/>
          </a:xfrm>
          <a:prstGeom prst="rect">
            <a:avLst/>
          </a:prstGeom>
        </p:spPr>
        <p:txBody>
          <a:bodyPr wrap="square" lIns="0" tIns="952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300" spc="-25">
                <a:latin typeface="Tahoma"/>
                <a:cs typeface="Tahoma"/>
              </a:rPr>
              <a:t>7%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48954" y="3834163"/>
            <a:ext cx="227965" cy="276225"/>
          </a:xfrm>
          <a:prstGeom prst="rect">
            <a:avLst/>
          </a:prstGeom>
        </p:spPr>
        <p:txBody>
          <a:bodyPr wrap="square" lIns="0" tIns="952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300" spc="-25">
                <a:latin typeface="Tahoma"/>
                <a:cs typeface="Tahoma"/>
              </a:rPr>
              <a:t>3%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748954" y="4609443"/>
            <a:ext cx="227965" cy="271145"/>
          </a:xfrm>
          <a:prstGeom prst="rect">
            <a:avLst/>
          </a:prstGeom>
        </p:spPr>
        <p:txBody>
          <a:bodyPr wrap="square" lIns="0" tIns="952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300" spc="-25">
                <a:latin typeface="Tahoma"/>
                <a:cs typeface="Tahoma"/>
              </a:rPr>
              <a:t>2%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748954" y="5407869"/>
            <a:ext cx="227965" cy="247650"/>
          </a:xfrm>
          <a:prstGeom prst="rect">
            <a:avLst/>
          </a:prstGeom>
        </p:spPr>
        <p:txBody>
          <a:bodyPr wrap="square" lIns="0" tIns="952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300" spc="-100">
                <a:latin typeface="Tahoma"/>
                <a:cs typeface="Tahoma"/>
              </a:rPr>
              <a:t>1%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748954" y="6184305"/>
            <a:ext cx="227965" cy="247650"/>
          </a:xfrm>
          <a:prstGeom prst="rect">
            <a:avLst/>
          </a:prstGeom>
        </p:spPr>
        <p:txBody>
          <a:bodyPr wrap="square" lIns="0" tIns="952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300" spc="-100">
                <a:latin typeface="Tahoma"/>
                <a:cs typeface="Tahoma"/>
              </a:rPr>
              <a:t>1%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748954" y="6957731"/>
            <a:ext cx="227965" cy="247650"/>
          </a:xfrm>
          <a:prstGeom prst="rect">
            <a:avLst/>
          </a:prstGeom>
        </p:spPr>
        <p:txBody>
          <a:bodyPr wrap="square" lIns="0" tIns="952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300" spc="-100">
                <a:latin typeface="Tahoma"/>
                <a:cs typeface="Tahoma"/>
              </a:rPr>
              <a:t>1%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748954" y="8325632"/>
            <a:ext cx="227965" cy="431800"/>
          </a:xfrm>
          <a:prstGeom prst="rect">
            <a:avLst/>
          </a:prstGeom>
        </p:spPr>
        <p:txBody>
          <a:bodyPr wrap="square" lIns="0" tIns="952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300" spc="-20">
                <a:latin typeface="Tahoma"/>
                <a:cs typeface="Tahoma"/>
              </a:rPr>
              <a:t>0,5%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748954" y="9100618"/>
            <a:ext cx="227965" cy="431800"/>
          </a:xfrm>
          <a:prstGeom prst="rect">
            <a:avLst/>
          </a:prstGeom>
        </p:spPr>
        <p:txBody>
          <a:bodyPr wrap="square" lIns="0" tIns="952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300" spc="-20">
                <a:latin typeface="Tahoma"/>
                <a:cs typeface="Tahoma"/>
              </a:rPr>
              <a:t>0,5%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748954" y="9875603"/>
            <a:ext cx="227965" cy="431800"/>
          </a:xfrm>
          <a:prstGeom prst="rect">
            <a:avLst/>
          </a:prstGeom>
        </p:spPr>
        <p:txBody>
          <a:bodyPr wrap="square" lIns="0" tIns="952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300" spc="-20">
                <a:latin typeface="Tahoma"/>
                <a:cs typeface="Tahoma"/>
              </a:rPr>
              <a:t>0,5%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748954" y="7550851"/>
            <a:ext cx="227965" cy="431800"/>
          </a:xfrm>
          <a:prstGeom prst="rect">
            <a:avLst/>
          </a:prstGeom>
        </p:spPr>
        <p:txBody>
          <a:bodyPr wrap="square" lIns="0" tIns="952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300" spc="-20">
                <a:latin typeface="Tahoma"/>
                <a:cs typeface="Tahoma"/>
              </a:rPr>
              <a:t>0,5%</a:t>
            </a:r>
            <a:endParaRPr sz="1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693400" cy="6015355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0"/>
                </a:moveTo>
                <a:lnTo>
                  <a:pt x="0" y="0"/>
                </a:lnTo>
                <a:lnTo>
                  <a:pt x="0" y="6015101"/>
                </a:lnTo>
                <a:lnTo>
                  <a:pt x="10693400" y="6015101"/>
                </a:lnTo>
                <a:lnTo>
                  <a:pt x="10693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826830" y="5489740"/>
            <a:ext cx="1468755" cy="154305"/>
          </a:xfrm>
          <a:custGeom>
            <a:avLst/>
            <a:gdLst/>
            <a:ahLst/>
            <a:cxnLst/>
            <a:rect l="l" t="t" r="r" b="b"/>
            <a:pathLst>
              <a:path w="1468754" h="154304">
                <a:moveTo>
                  <a:pt x="83210" y="60452"/>
                </a:moveTo>
                <a:lnTo>
                  <a:pt x="80124" y="45554"/>
                </a:lnTo>
                <a:lnTo>
                  <a:pt x="71678" y="35801"/>
                </a:lnTo>
                <a:lnTo>
                  <a:pt x="59156" y="30505"/>
                </a:lnTo>
                <a:lnTo>
                  <a:pt x="43776" y="28905"/>
                </a:lnTo>
                <a:lnTo>
                  <a:pt x="27800" y="30505"/>
                </a:lnTo>
                <a:lnTo>
                  <a:pt x="28460" y="30505"/>
                </a:lnTo>
                <a:lnTo>
                  <a:pt x="15849" y="35496"/>
                </a:lnTo>
                <a:lnTo>
                  <a:pt x="6680" y="44945"/>
                </a:lnTo>
                <a:lnTo>
                  <a:pt x="2603" y="59575"/>
                </a:lnTo>
                <a:lnTo>
                  <a:pt x="27127" y="59575"/>
                </a:lnTo>
                <a:lnTo>
                  <a:pt x="27470" y="49758"/>
                </a:lnTo>
                <a:lnTo>
                  <a:pt x="33210" y="45554"/>
                </a:lnTo>
                <a:lnTo>
                  <a:pt x="53390" y="45554"/>
                </a:lnTo>
                <a:lnTo>
                  <a:pt x="58674" y="49758"/>
                </a:lnTo>
                <a:lnTo>
                  <a:pt x="58674" y="56934"/>
                </a:lnTo>
                <a:lnTo>
                  <a:pt x="58674" y="76733"/>
                </a:lnTo>
                <a:lnTo>
                  <a:pt x="57721" y="87553"/>
                </a:lnTo>
                <a:lnTo>
                  <a:pt x="54394" y="98183"/>
                </a:lnTo>
                <a:lnTo>
                  <a:pt x="47929" y="106286"/>
                </a:lnTo>
                <a:lnTo>
                  <a:pt x="37630" y="109512"/>
                </a:lnTo>
                <a:lnTo>
                  <a:pt x="29743" y="109512"/>
                </a:lnTo>
                <a:lnTo>
                  <a:pt x="24790" y="105117"/>
                </a:lnTo>
                <a:lnTo>
                  <a:pt x="24790" y="90055"/>
                </a:lnTo>
                <a:lnTo>
                  <a:pt x="31470" y="86029"/>
                </a:lnTo>
                <a:lnTo>
                  <a:pt x="46380" y="82346"/>
                </a:lnTo>
                <a:lnTo>
                  <a:pt x="54597" y="80429"/>
                </a:lnTo>
                <a:lnTo>
                  <a:pt x="58674" y="76733"/>
                </a:lnTo>
                <a:lnTo>
                  <a:pt x="58674" y="56934"/>
                </a:lnTo>
                <a:lnTo>
                  <a:pt x="56197" y="63068"/>
                </a:lnTo>
                <a:lnTo>
                  <a:pt x="49593" y="66929"/>
                </a:lnTo>
                <a:lnTo>
                  <a:pt x="40119" y="69608"/>
                </a:lnTo>
                <a:lnTo>
                  <a:pt x="29070" y="72186"/>
                </a:lnTo>
                <a:lnTo>
                  <a:pt x="18161" y="75882"/>
                </a:lnTo>
                <a:lnTo>
                  <a:pt x="8864" y="81534"/>
                </a:lnTo>
                <a:lnTo>
                  <a:pt x="2413" y="89649"/>
                </a:lnTo>
                <a:lnTo>
                  <a:pt x="0" y="100736"/>
                </a:lnTo>
                <a:lnTo>
                  <a:pt x="2171" y="111671"/>
                </a:lnTo>
                <a:lnTo>
                  <a:pt x="8191" y="119316"/>
                </a:lnTo>
                <a:lnTo>
                  <a:pt x="17335" y="123812"/>
                </a:lnTo>
                <a:lnTo>
                  <a:pt x="28867" y="125272"/>
                </a:lnTo>
                <a:lnTo>
                  <a:pt x="42443" y="124955"/>
                </a:lnTo>
                <a:lnTo>
                  <a:pt x="49974" y="122758"/>
                </a:lnTo>
                <a:lnTo>
                  <a:pt x="54203" y="116776"/>
                </a:lnTo>
                <a:lnTo>
                  <a:pt x="56451" y="109512"/>
                </a:lnTo>
                <a:lnTo>
                  <a:pt x="57810" y="105117"/>
                </a:lnTo>
                <a:lnTo>
                  <a:pt x="58674" y="105117"/>
                </a:lnTo>
                <a:lnTo>
                  <a:pt x="58674" y="122758"/>
                </a:lnTo>
                <a:lnTo>
                  <a:pt x="83210" y="122758"/>
                </a:lnTo>
                <a:lnTo>
                  <a:pt x="83210" y="105117"/>
                </a:lnTo>
                <a:lnTo>
                  <a:pt x="83210" y="76733"/>
                </a:lnTo>
                <a:lnTo>
                  <a:pt x="83210" y="60452"/>
                </a:lnTo>
                <a:close/>
              </a:path>
              <a:path w="1468754" h="154304">
                <a:moveTo>
                  <a:pt x="189598" y="77089"/>
                </a:moveTo>
                <a:lnTo>
                  <a:pt x="187147" y="58839"/>
                </a:lnTo>
                <a:lnTo>
                  <a:pt x="181597" y="47307"/>
                </a:lnTo>
                <a:lnTo>
                  <a:pt x="179920" y="43802"/>
                </a:lnTo>
                <a:lnTo>
                  <a:pt x="179768" y="43472"/>
                </a:lnTo>
                <a:lnTo>
                  <a:pt x="167436" y="32854"/>
                </a:lnTo>
                <a:lnTo>
                  <a:pt x="165138" y="32334"/>
                </a:lnTo>
                <a:lnTo>
                  <a:pt x="165138" y="77089"/>
                </a:lnTo>
                <a:lnTo>
                  <a:pt x="163817" y="88696"/>
                </a:lnTo>
                <a:lnTo>
                  <a:pt x="159766" y="98158"/>
                </a:lnTo>
                <a:lnTo>
                  <a:pt x="152908" y="104533"/>
                </a:lnTo>
                <a:lnTo>
                  <a:pt x="143154" y="106883"/>
                </a:lnTo>
                <a:lnTo>
                  <a:pt x="133477" y="104533"/>
                </a:lnTo>
                <a:lnTo>
                  <a:pt x="126657" y="98158"/>
                </a:lnTo>
                <a:lnTo>
                  <a:pt x="122631" y="88696"/>
                </a:lnTo>
                <a:lnTo>
                  <a:pt x="121297" y="77089"/>
                </a:lnTo>
                <a:lnTo>
                  <a:pt x="122631" y="65481"/>
                </a:lnTo>
                <a:lnTo>
                  <a:pt x="126657" y="56019"/>
                </a:lnTo>
                <a:lnTo>
                  <a:pt x="133477" y="49644"/>
                </a:lnTo>
                <a:lnTo>
                  <a:pt x="143154" y="47307"/>
                </a:lnTo>
                <a:lnTo>
                  <a:pt x="152908" y="49644"/>
                </a:lnTo>
                <a:lnTo>
                  <a:pt x="159766" y="56019"/>
                </a:lnTo>
                <a:lnTo>
                  <a:pt x="163817" y="65481"/>
                </a:lnTo>
                <a:lnTo>
                  <a:pt x="165138" y="77089"/>
                </a:lnTo>
                <a:lnTo>
                  <a:pt x="165138" y="32334"/>
                </a:lnTo>
                <a:lnTo>
                  <a:pt x="150177" y="28905"/>
                </a:lnTo>
                <a:lnTo>
                  <a:pt x="138417" y="29133"/>
                </a:lnTo>
                <a:lnTo>
                  <a:pt x="131584" y="30759"/>
                </a:lnTo>
                <a:lnTo>
                  <a:pt x="127038" y="35191"/>
                </a:lnTo>
                <a:lnTo>
                  <a:pt x="122174" y="43802"/>
                </a:lnTo>
                <a:lnTo>
                  <a:pt x="121297" y="43802"/>
                </a:lnTo>
                <a:lnTo>
                  <a:pt x="121297" y="31534"/>
                </a:lnTo>
                <a:lnTo>
                  <a:pt x="97637" y="31534"/>
                </a:lnTo>
                <a:lnTo>
                  <a:pt x="97637" y="154190"/>
                </a:lnTo>
                <a:lnTo>
                  <a:pt x="122174" y="154190"/>
                </a:lnTo>
                <a:lnTo>
                  <a:pt x="122174" y="113004"/>
                </a:lnTo>
                <a:lnTo>
                  <a:pt x="123037" y="113004"/>
                </a:lnTo>
                <a:lnTo>
                  <a:pt x="124574" y="114922"/>
                </a:lnTo>
                <a:lnTo>
                  <a:pt x="129387" y="119138"/>
                </a:lnTo>
                <a:lnTo>
                  <a:pt x="137807" y="123355"/>
                </a:lnTo>
                <a:lnTo>
                  <a:pt x="150177" y="125272"/>
                </a:lnTo>
                <a:lnTo>
                  <a:pt x="167436" y="121323"/>
                </a:lnTo>
                <a:lnTo>
                  <a:pt x="177101" y="113004"/>
                </a:lnTo>
                <a:lnTo>
                  <a:pt x="179768" y="110705"/>
                </a:lnTo>
                <a:lnTo>
                  <a:pt x="181597" y="106883"/>
                </a:lnTo>
                <a:lnTo>
                  <a:pt x="187147" y="95338"/>
                </a:lnTo>
                <a:lnTo>
                  <a:pt x="189598" y="77089"/>
                </a:lnTo>
                <a:close/>
              </a:path>
              <a:path w="1468754" h="154304">
                <a:moveTo>
                  <a:pt x="287248" y="122643"/>
                </a:moveTo>
                <a:lnTo>
                  <a:pt x="253098" y="75336"/>
                </a:lnTo>
                <a:lnTo>
                  <a:pt x="284645" y="31534"/>
                </a:lnTo>
                <a:lnTo>
                  <a:pt x="255701" y="31534"/>
                </a:lnTo>
                <a:lnTo>
                  <a:pt x="239064" y="57823"/>
                </a:lnTo>
                <a:lnTo>
                  <a:pt x="222415" y="31534"/>
                </a:lnTo>
                <a:lnTo>
                  <a:pt x="193548" y="31534"/>
                </a:lnTo>
                <a:lnTo>
                  <a:pt x="225031" y="75336"/>
                </a:lnTo>
                <a:lnTo>
                  <a:pt x="190868" y="122643"/>
                </a:lnTo>
                <a:lnTo>
                  <a:pt x="219811" y="122643"/>
                </a:lnTo>
                <a:lnTo>
                  <a:pt x="239064" y="92849"/>
                </a:lnTo>
                <a:lnTo>
                  <a:pt x="258381" y="122643"/>
                </a:lnTo>
                <a:lnTo>
                  <a:pt x="287248" y="122643"/>
                </a:lnTo>
                <a:close/>
              </a:path>
              <a:path w="1468754" h="154304">
                <a:moveTo>
                  <a:pt x="379145" y="31534"/>
                </a:moveTo>
                <a:lnTo>
                  <a:pt x="354609" y="31534"/>
                </a:lnTo>
                <a:lnTo>
                  <a:pt x="354609" y="78841"/>
                </a:lnTo>
                <a:lnTo>
                  <a:pt x="353314" y="90716"/>
                </a:lnTo>
                <a:lnTo>
                  <a:pt x="349465" y="98882"/>
                </a:lnTo>
                <a:lnTo>
                  <a:pt x="343166" y="103606"/>
                </a:lnTo>
                <a:lnTo>
                  <a:pt x="334492" y="105117"/>
                </a:lnTo>
                <a:lnTo>
                  <a:pt x="327215" y="103784"/>
                </a:lnTo>
                <a:lnTo>
                  <a:pt x="322326" y="99644"/>
                </a:lnTo>
                <a:lnTo>
                  <a:pt x="319582" y="92557"/>
                </a:lnTo>
                <a:lnTo>
                  <a:pt x="318731" y="82346"/>
                </a:lnTo>
                <a:lnTo>
                  <a:pt x="318731" y="31534"/>
                </a:lnTo>
                <a:lnTo>
                  <a:pt x="294132" y="31534"/>
                </a:lnTo>
                <a:lnTo>
                  <a:pt x="294132" y="87604"/>
                </a:lnTo>
                <a:lnTo>
                  <a:pt x="295630" y="102362"/>
                </a:lnTo>
                <a:lnTo>
                  <a:pt x="300812" y="114325"/>
                </a:lnTo>
                <a:lnTo>
                  <a:pt x="310769" y="122339"/>
                </a:lnTo>
                <a:lnTo>
                  <a:pt x="326542" y="125272"/>
                </a:lnTo>
                <a:lnTo>
                  <a:pt x="338340" y="125006"/>
                </a:lnTo>
                <a:lnTo>
                  <a:pt x="345186" y="123088"/>
                </a:lnTo>
                <a:lnTo>
                  <a:pt x="349745" y="117881"/>
                </a:lnTo>
                <a:lnTo>
                  <a:pt x="354609" y="107746"/>
                </a:lnTo>
                <a:lnTo>
                  <a:pt x="355485" y="107746"/>
                </a:lnTo>
                <a:lnTo>
                  <a:pt x="355485" y="122643"/>
                </a:lnTo>
                <a:lnTo>
                  <a:pt x="379145" y="122643"/>
                </a:lnTo>
                <a:lnTo>
                  <a:pt x="379145" y="31534"/>
                </a:lnTo>
                <a:close/>
              </a:path>
              <a:path w="1468754" h="154304">
                <a:moveTo>
                  <a:pt x="525170" y="66573"/>
                </a:moveTo>
                <a:lnTo>
                  <a:pt x="523862" y="51816"/>
                </a:lnTo>
                <a:lnTo>
                  <a:pt x="519264" y="39852"/>
                </a:lnTo>
                <a:lnTo>
                  <a:pt x="510400" y="31838"/>
                </a:lnTo>
                <a:lnTo>
                  <a:pt x="496303" y="28905"/>
                </a:lnTo>
                <a:lnTo>
                  <a:pt x="485521" y="29171"/>
                </a:lnTo>
                <a:lnTo>
                  <a:pt x="479171" y="31089"/>
                </a:lnTo>
                <a:lnTo>
                  <a:pt x="474814" y="36296"/>
                </a:lnTo>
                <a:lnTo>
                  <a:pt x="469976" y="46431"/>
                </a:lnTo>
                <a:lnTo>
                  <a:pt x="469099" y="46431"/>
                </a:lnTo>
                <a:lnTo>
                  <a:pt x="468896" y="46609"/>
                </a:lnTo>
                <a:lnTo>
                  <a:pt x="465429" y="39331"/>
                </a:lnTo>
                <a:lnTo>
                  <a:pt x="460082" y="33743"/>
                </a:lnTo>
                <a:lnTo>
                  <a:pt x="452628" y="30162"/>
                </a:lnTo>
                <a:lnTo>
                  <a:pt x="442836" y="28905"/>
                </a:lnTo>
                <a:lnTo>
                  <a:pt x="432117" y="29171"/>
                </a:lnTo>
                <a:lnTo>
                  <a:pt x="425983" y="31089"/>
                </a:lnTo>
                <a:lnTo>
                  <a:pt x="422148" y="36296"/>
                </a:lnTo>
                <a:lnTo>
                  <a:pt x="418312" y="46431"/>
                </a:lnTo>
                <a:lnTo>
                  <a:pt x="417436" y="46431"/>
                </a:lnTo>
                <a:lnTo>
                  <a:pt x="417436" y="31534"/>
                </a:lnTo>
                <a:lnTo>
                  <a:pt x="393712" y="31534"/>
                </a:lnTo>
                <a:lnTo>
                  <a:pt x="393712" y="122643"/>
                </a:lnTo>
                <a:lnTo>
                  <a:pt x="418312" y="122643"/>
                </a:lnTo>
                <a:lnTo>
                  <a:pt x="418312" y="75336"/>
                </a:lnTo>
                <a:lnTo>
                  <a:pt x="419341" y="63461"/>
                </a:lnTo>
                <a:lnTo>
                  <a:pt x="422402" y="55295"/>
                </a:lnTo>
                <a:lnTo>
                  <a:pt x="427443" y="50571"/>
                </a:lnTo>
                <a:lnTo>
                  <a:pt x="434416" y="49047"/>
                </a:lnTo>
                <a:lnTo>
                  <a:pt x="440474" y="50393"/>
                </a:lnTo>
                <a:lnTo>
                  <a:pt x="444411" y="54533"/>
                </a:lnTo>
                <a:lnTo>
                  <a:pt x="446544" y="61620"/>
                </a:lnTo>
                <a:lnTo>
                  <a:pt x="447179" y="71831"/>
                </a:lnTo>
                <a:lnTo>
                  <a:pt x="447179" y="122643"/>
                </a:lnTo>
                <a:lnTo>
                  <a:pt x="471703" y="122643"/>
                </a:lnTo>
                <a:lnTo>
                  <a:pt x="471703" y="75336"/>
                </a:lnTo>
                <a:lnTo>
                  <a:pt x="472744" y="63461"/>
                </a:lnTo>
                <a:lnTo>
                  <a:pt x="475830" y="55295"/>
                </a:lnTo>
                <a:lnTo>
                  <a:pt x="480898" y="50571"/>
                </a:lnTo>
                <a:lnTo>
                  <a:pt x="487883" y="49047"/>
                </a:lnTo>
                <a:lnTo>
                  <a:pt x="493941" y="50393"/>
                </a:lnTo>
                <a:lnTo>
                  <a:pt x="497878" y="54533"/>
                </a:lnTo>
                <a:lnTo>
                  <a:pt x="500011" y="61620"/>
                </a:lnTo>
                <a:lnTo>
                  <a:pt x="500646" y="71831"/>
                </a:lnTo>
                <a:lnTo>
                  <a:pt x="500646" y="122643"/>
                </a:lnTo>
                <a:lnTo>
                  <a:pt x="525170" y="122643"/>
                </a:lnTo>
                <a:lnTo>
                  <a:pt x="525170" y="66573"/>
                </a:lnTo>
                <a:close/>
              </a:path>
              <a:path w="1468754" h="154304">
                <a:moveTo>
                  <a:pt x="626160" y="77089"/>
                </a:moveTo>
                <a:lnTo>
                  <a:pt x="624674" y="66573"/>
                </a:lnTo>
                <a:lnTo>
                  <a:pt x="623595" y="58839"/>
                </a:lnTo>
                <a:lnTo>
                  <a:pt x="623519" y="58331"/>
                </a:lnTo>
                <a:lnTo>
                  <a:pt x="617728" y="47307"/>
                </a:lnTo>
                <a:lnTo>
                  <a:pt x="615467" y="43014"/>
                </a:lnTo>
                <a:lnTo>
                  <a:pt x="601802" y="32689"/>
                </a:lnTo>
                <a:lnTo>
                  <a:pt x="600900" y="32524"/>
                </a:lnTo>
                <a:lnTo>
                  <a:pt x="600900" y="66573"/>
                </a:lnTo>
                <a:lnTo>
                  <a:pt x="562127" y="66573"/>
                </a:lnTo>
                <a:lnTo>
                  <a:pt x="564489" y="58839"/>
                </a:lnTo>
                <a:lnTo>
                  <a:pt x="568490" y="52743"/>
                </a:lnTo>
                <a:lnTo>
                  <a:pt x="574357" y="48742"/>
                </a:lnTo>
                <a:lnTo>
                  <a:pt x="582320" y="47307"/>
                </a:lnTo>
                <a:lnTo>
                  <a:pt x="590092" y="48742"/>
                </a:lnTo>
                <a:lnTo>
                  <a:pt x="595541" y="52743"/>
                </a:lnTo>
                <a:lnTo>
                  <a:pt x="599020" y="58839"/>
                </a:lnTo>
                <a:lnTo>
                  <a:pt x="600900" y="66573"/>
                </a:lnTo>
                <a:lnTo>
                  <a:pt x="600900" y="32524"/>
                </a:lnTo>
                <a:lnTo>
                  <a:pt x="562559" y="32689"/>
                </a:lnTo>
                <a:lnTo>
                  <a:pt x="536740" y="77089"/>
                </a:lnTo>
                <a:lnTo>
                  <a:pt x="539546" y="95859"/>
                </a:lnTo>
                <a:lnTo>
                  <a:pt x="548017" y="111163"/>
                </a:lnTo>
                <a:lnTo>
                  <a:pt x="562254" y="121488"/>
                </a:lnTo>
                <a:lnTo>
                  <a:pt x="582320" y="125272"/>
                </a:lnTo>
                <a:lnTo>
                  <a:pt x="604151" y="124764"/>
                </a:lnTo>
                <a:lnTo>
                  <a:pt x="615911" y="121221"/>
                </a:lnTo>
                <a:lnTo>
                  <a:pt x="621614" y="111594"/>
                </a:lnTo>
                <a:lnTo>
                  <a:pt x="622541" y="106870"/>
                </a:lnTo>
                <a:lnTo>
                  <a:pt x="625297" y="92862"/>
                </a:lnTo>
                <a:lnTo>
                  <a:pt x="600697" y="92862"/>
                </a:lnTo>
                <a:lnTo>
                  <a:pt x="598093" y="106870"/>
                </a:lnTo>
                <a:lnTo>
                  <a:pt x="583184" y="106870"/>
                </a:lnTo>
                <a:lnTo>
                  <a:pt x="573735" y="105003"/>
                </a:lnTo>
                <a:lnTo>
                  <a:pt x="567182" y="99860"/>
                </a:lnTo>
                <a:lnTo>
                  <a:pt x="563219" y="92087"/>
                </a:lnTo>
                <a:lnTo>
                  <a:pt x="561467" y="82346"/>
                </a:lnTo>
                <a:lnTo>
                  <a:pt x="625957" y="82346"/>
                </a:lnTo>
                <a:lnTo>
                  <a:pt x="626160" y="79197"/>
                </a:lnTo>
                <a:lnTo>
                  <a:pt x="626160" y="77089"/>
                </a:lnTo>
                <a:close/>
              </a:path>
              <a:path w="1468754" h="154304">
                <a:moveTo>
                  <a:pt x="725474" y="122643"/>
                </a:moveTo>
                <a:lnTo>
                  <a:pt x="689381" y="67106"/>
                </a:lnTo>
                <a:lnTo>
                  <a:pt x="723734" y="31534"/>
                </a:lnTo>
                <a:lnTo>
                  <a:pt x="694804" y="31534"/>
                </a:lnTo>
                <a:lnTo>
                  <a:pt x="662381" y="68326"/>
                </a:lnTo>
                <a:lnTo>
                  <a:pt x="662381" y="31534"/>
                </a:lnTo>
                <a:lnTo>
                  <a:pt x="637857" y="31534"/>
                </a:lnTo>
                <a:lnTo>
                  <a:pt x="637857" y="122643"/>
                </a:lnTo>
                <a:lnTo>
                  <a:pt x="662381" y="122643"/>
                </a:lnTo>
                <a:lnTo>
                  <a:pt x="662381" y="94957"/>
                </a:lnTo>
                <a:lnTo>
                  <a:pt x="672414" y="84620"/>
                </a:lnTo>
                <a:lnTo>
                  <a:pt x="695464" y="122643"/>
                </a:lnTo>
                <a:lnTo>
                  <a:pt x="725474" y="122643"/>
                </a:lnTo>
                <a:close/>
              </a:path>
              <a:path w="1468754" h="154304">
                <a:moveTo>
                  <a:pt x="865619" y="66573"/>
                </a:moveTo>
                <a:lnTo>
                  <a:pt x="864323" y="51816"/>
                </a:lnTo>
                <a:lnTo>
                  <a:pt x="859739" y="39852"/>
                </a:lnTo>
                <a:lnTo>
                  <a:pt x="850874" y="31838"/>
                </a:lnTo>
                <a:lnTo>
                  <a:pt x="836752" y="28905"/>
                </a:lnTo>
                <a:lnTo>
                  <a:pt x="825969" y="29171"/>
                </a:lnTo>
                <a:lnTo>
                  <a:pt x="819632" y="31089"/>
                </a:lnTo>
                <a:lnTo>
                  <a:pt x="815263" y="36296"/>
                </a:lnTo>
                <a:lnTo>
                  <a:pt x="810425" y="46431"/>
                </a:lnTo>
                <a:lnTo>
                  <a:pt x="809548" y="46431"/>
                </a:lnTo>
                <a:lnTo>
                  <a:pt x="809421" y="46609"/>
                </a:lnTo>
                <a:lnTo>
                  <a:pt x="805916" y="39331"/>
                </a:lnTo>
                <a:lnTo>
                  <a:pt x="800557" y="33743"/>
                </a:lnTo>
                <a:lnTo>
                  <a:pt x="793102" y="30162"/>
                </a:lnTo>
                <a:lnTo>
                  <a:pt x="783285" y="28905"/>
                </a:lnTo>
                <a:lnTo>
                  <a:pt x="772566" y="29171"/>
                </a:lnTo>
                <a:lnTo>
                  <a:pt x="766432" y="31089"/>
                </a:lnTo>
                <a:lnTo>
                  <a:pt x="762596" y="36296"/>
                </a:lnTo>
                <a:lnTo>
                  <a:pt x="758761" y="46431"/>
                </a:lnTo>
                <a:lnTo>
                  <a:pt x="757885" y="46431"/>
                </a:lnTo>
                <a:lnTo>
                  <a:pt x="757885" y="31534"/>
                </a:lnTo>
                <a:lnTo>
                  <a:pt x="734225" y="31534"/>
                </a:lnTo>
                <a:lnTo>
                  <a:pt x="734225" y="122643"/>
                </a:lnTo>
                <a:lnTo>
                  <a:pt x="758761" y="122643"/>
                </a:lnTo>
                <a:lnTo>
                  <a:pt x="758761" y="75336"/>
                </a:lnTo>
                <a:lnTo>
                  <a:pt x="759802" y="63461"/>
                </a:lnTo>
                <a:lnTo>
                  <a:pt x="762876" y="55295"/>
                </a:lnTo>
                <a:lnTo>
                  <a:pt x="767918" y="50571"/>
                </a:lnTo>
                <a:lnTo>
                  <a:pt x="774865" y="49047"/>
                </a:lnTo>
                <a:lnTo>
                  <a:pt x="780935" y="50393"/>
                </a:lnTo>
                <a:lnTo>
                  <a:pt x="784885" y="54533"/>
                </a:lnTo>
                <a:lnTo>
                  <a:pt x="787044" y="61620"/>
                </a:lnTo>
                <a:lnTo>
                  <a:pt x="787692" y="71831"/>
                </a:lnTo>
                <a:lnTo>
                  <a:pt x="787692" y="122643"/>
                </a:lnTo>
                <a:lnTo>
                  <a:pt x="812152" y="122643"/>
                </a:lnTo>
                <a:lnTo>
                  <a:pt x="812152" y="75336"/>
                </a:lnTo>
                <a:lnTo>
                  <a:pt x="813206" y="63461"/>
                </a:lnTo>
                <a:lnTo>
                  <a:pt x="816279" y="55295"/>
                </a:lnTo>
                <a:lnTo>
                  <a:pt x="821347" y="50571"/>
                </a:lnTo>
                <a:lnTo>
                  <a:pt x="828332" y="49047"/>
                </a:lnTo>
                <a:lnTo>
                  <a:pt x="834402" y="50393"/>
                </a:lnTo>
                <a:lnTo>
                  <a:pt x="838352" y="54533"/>
                </a:lnTo>
                <a:lnTo>
                  <a:pt x="840511" y="61620"/>
                </a:lnTo>
                <a:lnTo>
                  <a:pt x="841159" y="71831"/>
                </a:lnTo>
                <a:lnTo>
                  <a:pt x="841159" y="122643"/>
                </a:lnTo>
                <a:lnTo>
                  <a:pt x="865619" y="122643"/>
                </a:lnTo>
                <a:lnTo>
                  <a:pt x="865619" y="66573"/>
                </a:lnTo>
                <a:close/>
              </a:path>
              <a:path w="1468754" h="154304">
                <a:moveTo>
                  <a:pt x="970153" y="77089"/>
                </a:moveTo>
                <a:lnTo>
                  <a:pt x="967105" y="58318"/>
                </a:lnTo>
                <a:lnTo>
                  <a:pt x="960666" y="47307"/>
                </a:lnTo>
                <a:lnTo>
                  <a:pt x="958151" y="43014"/>
                </a:lnTo>
                <a:lnTo>
                  <a:pt x="945553" y="34086"/>
                </a:lnTo>
                <a:lnTo>
                  <a:pt x="945553" y="77089"/>
                </a:lnTo>
                <a:lnTo>
                  <a:pt x="944333" y="88696"/>
                </a:lnTo>
                <a:lnTo>
                  <a:pt x="940473" y="98158"/>
                </a:lnTo>
                <a:lnTo>
                  <a:pt x="933691" y="104533"/>
                </a:lnTo>
                <a:lnTo>
                  <a:pt x="923696" y="106870"/>
                </a:lnTo>
                <a:lnTo>
                  <a:pt x="913676" y="104533"/>
                </a:lnTo>
                <a:lnTo>
                  <a:pt x="906881" y="98158"/>
                </a:lnTo>
                <a:lnTo>
                  <a:pt x="903008" y="88696"/>
                </a:lnTo>
                <a:lnTo>
                  <a:pt x="901776" y="77089"/>
                </a:lnTo>
                <a:lnTo>
                  <a:pt x="903008" y="65493"/>
                </a:lnTo>
                <a:lnTo>
                  <a:pt x="906881" y="56019"/>
                </a:lnTo>
                <a:lnTo>
                  <a:pt x="913676" y="49644"/>
                </a:lnTo>
                <a:lnTo>
                  <a:pt x="923696" y="47307"/>
                </a:lnTo>
                <a:lnTo>
                  <a:pt x="933691" y="49644"/>
                </a:lnTo>
                <a:lnTo>
                  <a:pt x="940473" y="56019"/>
                </a:lnTo>
                <a:lnTo>
                  <a:pt x="944333" y="65493"/>
                </a:lnTo>
                <a:lnTo>
                  <a:pt x="945553" y="77089"/>
                </a:lnTo>
                <a:lnTo>
                  <a:pt x="945553" y="34086"/>
                </a:lnTo>
                <a:lnTo>
                  <a:pt x="943597" y="32689"/>
                </a:lnTo>
                <a:lnTo>
                  <a:pt x="923696" y="28905"/>
                </a:lnTo>
                <a:lnTo>
                  <a:pt x="903782" y="32689"/>
                </a:lnTo>
                <a:lnTo>
                  <a:pt x="889228" y="43014"/>
                </a:lnTo>
                <a:lnTo>
                  <a:pt x="880287" y="58318"/>
                </a:lnTo>
                <a:lnTo>
                  <a:pt x="877252" y="77089"/>
                </a:lnTo>
                <a:lnTo>
                  <a:pt x="880287" y="95859"/>
                </a:lnTo>
                <a:lnTo>
                  <a:pt x="889228" y="111163"/>
                </a:lnTo>
                <a:lnTo>
                  <a:pt x="903782" y="121488"/>
                </a:lnTo>
                <a:lnTo>
                  <a:pt x="923696" y="125272"/>
                </a:lnTo>
                <a:lnTo>
                  <a:pt x="943597" y="121488"/>
                </a:lnTo>
                <a:lnTo>
                  <a:pt x="958151" y="111163"/>
                </a:lnTo>
                <a:lnTo>
                  <a:pt x="960666" y="106870"/>
                </a:lnTo>
                <a:lnTo>
                  <a:pt x="967105" y="95859"/>
                </a:lnTo>
                <a:lnTo>
                  <a:pt x="970153" y="77089"/>
                </a:lnTo>
                <a:close/>
              </a:path>
              <a:path w="1468754" h="154304">
                <a:moveTo>
                  <a:pt x="1073480" y="77089"/>
                </a:moveTo>
                <a:lnTo>
                  <a:pt x="1071016" y="58839"/>
                </a:lnTo>
                <a:lnTo>
                  <a:pt x="1065479" y="47307"/>
                </a:lnTo>
                <a:lnTo>
                  <a:pt x="1063802" y="43802"/>
                </a:lnTo>
                <a:lnTo>
                  <a:pt x="1063637" y="43472"/>
                </a:lnTo>
                <a:lnTo>
                  <a:pt x="1051344" y="32854"/>
                </a:lnTo>
                <a:lnTo>
                  <a:pt x="1049020" y="32334"/>
                </a:lnTo>
                <a:lnTo>
                  <a:pt x="1049020" y="77089"/>
                </a:lnTo>
                <a:lnTo>
                  <a:pt x="1047686" y="88696"/>
                </a:lnTo>
                <a:lnTo>
                  <a:pt x="1043647" y="98158"/>
                </a:lnTo>
                <a:lnTo>
                  <a:pt x="1036802" y="104533"/>
                </a:lnTo>
                <a:lnTo>
                  <a:pt x="1027099" y="106883"/>
                </a:lnTo>
                <a:lnTo>
                  <a:pt x="1017422" y="104533"/>
                </a:lnTo>
                <a:lnTo>
                  <a:pt x="1010602" y="98158"/>
                </a:lnTo>
                <a:lnTo>
                  <a:pt x="1006563" y="88696"/>
                </a:lnTo>
                <a:lnTo>
                  <a:pt x="1005243" y="77089"/>
                </a:lnTo>
                <a:lnTo>
                  <a:pt x="1006563" y="65481"/>
                </a:lnTo>
                <a:lnTo>
                  <a:pt x="1010602" y="56019"/>
                </a:lnTo>
                <a:lnTo>
                  <a:pt x="1017422" y="49644"/>
                </a:lnTo>
                <a:lnTo>
                  <a:pt x="1027099" y="47307"/>
                </a:lnTo>
                <a:lnTo>
                  <a:pt x="1036802" y="49644"/>
                </a:lnTo>
                <a:lnTo>
                  <a:pt x="1043647" y="56019"/>
                </a:lnTo>
                <a:lnTo>
                  <a:pt x="1047686" y="65481"/>
                </a:lnTo>
                <a:lnTo>
                  <a:pt x="1049020" y="77089"/>
                </a:lnTo>
                <a:lnTo>
                  <a:pt x="1049020" y="32334"/>
                </a:lnTo>
                <a:lnTo>
                  <a:pt x="1034110" y="28905"/>
                </a:lnTo>
                <a:lnTo>
                  <a:pt x="1022324" y="29133"/>
                </a:lnTo>
                <a:lnTo>
                  <a:pt x="1015466" y="30759"/>
                </a:lnTo>
                <a:lnTo>
                  <a:pt x="1010920" y="35191"/>
                </a:lnTo>
                <a:lnTo>
                  <a:pt x="1006043" y="43802"/>
                </a:lnTo>
                <a:lnTo>
                  <a:pt x="1005243" y="43802"/>
                </a:lnTo>
                <a:lnTo>
                  <a:pt x="1005243" y="31534"/>
                </a:lnTo>
                <a:lnTo>
                  <a:pt x="981519" y="31534"/>
                </a:lnTo>
                <a:lnTo>
                  <a:pt x="981519" y="154190"/>
                </a:lnTo>
                <a:lnTo>
                  <a:pt x="1006043" y="154190"/>
                </a:lnTo>
                <a:lnTo>
                  <a:pt x="1006043" y="113004"/>
                </a:lnTo>
                <a:lnTo>
                  <a:pt x="1006906" y="113004"/>
                </a:lnTo>
                <a:lnTo>
                  <a:pt x="1008456" y="114922"/>
                </a:lnTo>
                <a:lnTo>
                  <a:pt x="1013294" y="119138"/>
                </a:lnTo>
                <a:lnTo>
                  <a:pt x="1021740" y="123355"/>
                </a:lnTo>
                <a:lnTo>
                  <a:pt x="1034110" y="125272"/>
                </a:lnTo>
                <a:lnTo>
                  <a:pt x="1051344" y="121323"/>
                </a:lnTo>
                <a:lnTo>
                  <a:pt x="1060983" y="113004"/>
                </a:lnTo>
                <a:lnTo>
                  <a:pt x="1063637" y="110705"/>
                </a:lnTo>
                <a:lnTo>
                  <a:pt x="1065479" y="106883"/>
                </a:lnTo>
                <a:lnTo>
                  <a:pt x="1071016" y="95338"/>
                </a:lnTo>
                <a:lnTo>
                  <a:pt x="1073480" y="77089"/>
                </a:lnTo>
                <a:close/>
              </a:path>
              <a:path w="1468754" h="154304">
                <a:moveTo>
                  <a:pt x="1160030" y="93738"/>
                </a:moveTo>
                <a:lnTo>
                  <a:pt x="1135494" y="66636"/>
                </a:lnTo>
                <a:lnTo>
                  <a:pt x="1135494" y="85852"/>
                </a:lnTo>
                <a:lnTo>
                  <a:pt x="1135494" y="101625"/>
                </a:lnTo>
                <a:lnTo>
                  <a:pt x="1130223" y="105117"/>
                </a:lnTo>
                <a:lnTo>
                  <a:pt x="1110107" y="105117"/>
                </a:lnTo>
                <a:lnTo>
                  <a:pt x="1110107" y="82346"/>
                </a:lnTo>
                <a:lnTo>
                  <a:pt x="1130223" y="82346"/>
                </a:lnTo>
                <a:lnTo>
                  <a:pt x="1135494" y="85852"/>
                </a:lnTo>
                <a:lnTo>
                  <a:pt x="1135494" y="66636"/>
                </a:lnTo>
                <a:lnTo>
                  <a:pt x="1120597" y="64820"/>
                </a:lnTo>
                <a:lnTo>
                  <a:pt x="1110107" y="64820"/>
                </a:lnTo>
                <a:lnTo>
                  <a:pt x="1110107" y="31534"/>
                </a:lnTo>
                <a:lnTo>
                  <a:pt x="1085570" y="31534"/>
                </a:lnTo>
                <a:lnTo>
                  <a:pt x="1085570" y="122643"/>
                </a:lnTo>
                <a:lnTo>
                  <a:pt x="1120597" y="122643"/>
                </a:lnTo>
                <a:lnTo>
                  <a:pt x="1137475" y="120586"/>
                </a:lnTo>
                <a:lnTo>
                  <a:pt x="1149832" y="114757"/>
                </a:lnTo>
                <a:lnTo>
                  <a:pt x="1157439" y="105638"/>
                </a:lnTo>
                <a:lnTo>
                  <a:pt x="1157554" y="105117"/>
                </a:lnTo>
                <a:lnTo>
                  <a:pt x="1160030" y="93738"/>
                </a:lnTo>
                <a:close/>
              </a:path>
              <a:path w="1468754" h="154304">
                <a:moveTo>
                  <a:pt x="1191577" y="31534"/>
                </a:moveTo>
                <a:lnTo>
                  <a:pt x="1167041" y="31534"/>
                </a:lnTo>
                <a:lnTo>
                  <a:pt x="1167041" y="122643"/>
                </a:lnTo>
                <a:lnTo>
                  <a:pt x="1191577" y="122643"/>
                </a:lnTo>
                <a:lnTo>
                  <a:pt x="1191577" y="31534"/>
                </a:lnTo>
                <a:close/>
              </a:path>
              <a:path w="1468754" h="154304">
                <a:moveTo>
                  <a:pt x="1234884" y="102666"/>
                </a:moveTo>
                <a:lnTo>
                  <a:pt x="1228598" y="96367"/>
                </a:lnTo>
                <a:lnTo>
                  <a:pt x="1220851" y="96367"/>
                </a:lnTo>
                <a:lnTo>
                  <a:pt x="1213154" y="96367"/>
                </a:lnTo>
                <a:lnTo>
                  <a:pt x="1206804" y="102666"/>
                </a:lnTo>
                <a:lnTo>
                  <a:pt x="1206804" y="118084"/>
                </a:lnTo>
                <a:lnTo>
                  <a:pt x="1213154" y="124396"/>
                </a:lnTo>
                <a:lnTo>
                  <a:pt x="1228598" y="124396"/>
                </a:lnTo>
                <a:lnTo>
                  <a:pt x="1234884" y="118084"/>
                </a:lnTo>
                <a:lnTo>
                  <a:pt x="1234884" y="102666"/>
                </a:lnTo>
                <a:close/>
              </a:path>
              <a:path w="1468754" h="154304">
                <a:moveTo>
                  <a:pt x="1340281" y="77089"/>
                </a:moveTo>
                <a:lnTo>
                  <a:pt x="1318120" y="32854"/>
                </a:lnTo>
                <a:lnTo>
                  <a:pt x="1315745" y="32321"/>
                </a:lnTo>
                <a:lnTo>
                  <a:pt x="1315745" y="77089"/>
                </a:lnTo>
                <a:lnTo>
                  <a:pt x="1314424" y="88696"/>
                </a:lnTo>
                <a:lnTo>
                  <a:pt x="1310386" y="98158"/>
                </a:lnTo>
                <a:lnTo>
                  <a:pt x="1303566" y="104533"/>
                </a:lnTo>
                <a:lnTo>
                  <a:pt x="1293888" y="106870"/>
                </a:lnTo>
                <a:lnTo>
                  <a:pt x="1284147" y="104533"/>
                </a:lnTo>
                <a:lnTo>
                  <a:pt x="1277289" y="98158"/>
                </a:lnTo>
                <a:lnTo>
                  <a:pt x="1273238" y="88696"/>
                </a:lnTo>
                <a:lnTo>
                  <a:pt x="1271905" y="77089"/>
                </a:lnTo>
                <a:lnTo>
                  <a:pt x="1273238" y="65493"/>
                </a:lnTo>
                <a:lnTo>
                  <a:pt x="1277289" y="56019"/>
                </a:lnTo>
                <a:lnTo>
                  <a:pt x="1284147" y="49644"/>
                </a:lnTo>
                <a:lnTo>
                  <a:pt x="1293888" y="47307"/>
                </a:lnTo>
                <a:lnTo>
                  <a:pt x="1303566" y="49644"/>
                </a:lnTo>
                <a:lnTo>
                  <a:pt x="1310386" y="56019"/>
                </a:lnTo>
                <a:lnTo>
                  <a:pt x="1314424" y="65493"/>
                </a:lnTo>
                <a:lnTo>
                  <a:pt x="1315745" y="77089"/>
                </a:lnTo>
                <a:lnTo>
                  <a:pt x="1315745" y="32321"/>
                </a:lnTo>
                <a:lnTo>
                  <a:pt x="1300911" y="28905"/>
                </a:lnTo>
                <a:lnTo>
                  <a:pt x="1289113" y="29133"/>
                </a:lnTo>
                <a:lnTo>
                  <a:pt x="1282268" y="30759"/>
                </a:lnTo>
                <a:lnTo>
                  <a:pt x="1277721" y="35191"/>
                </a:lnTo>
                <a:lnTo>
                  <a:pt x="1272844" y="43802"/>
                </a:lnTo>
                <a:lnTo>
                  <a:pt x="1271905" y="43802"/>
                </a:lnTo>
                <a:lnTo>
                  <a:pt x="1271905" y="31534"/>
                </a:lnTo>
                <a:lnTo>
                  <a:pt x="1248308" y="31534"/>
                </a:lnTo>
                <a:lnTo>
                  <a:pt x="1248308" y="154190"/>
                </a:lnTo>
                <a:lnTo>
                  <a:pt x="1272844" y="154190"/>
                </a:lnTo>
                <a:lnTo>
                  <a:pt x="1272844" y="113004"/>
                </a:lnTo>
                <a:lnTo>
                  <a:pt x="1273708" y="113004"/>
                </a:lnTo>
                <a:lnTo>
                  <a:pt x="1275245" y="114922"/>
                </a:lnTo>
                <a:lnTo>
                  <a:pt x="1280071" y="119138"/>
                </a:lnTo>
                <a:lnTo>
                  <a:pt x="1288516" y="123355"/>
                </a:lnTo>
                <a:lnTo>
                  <a:pt x="1300911" y="125272"/>
                </a:lnTo>
                <a:lnTo>
                  <a:pt x="1318120" y="121323"/>
                </a:lnTo>
                <a:lnTo>
                  <a:pt x="1327759" y="113004"/>
                </a:lnTo>
                <a:lnTo>
                  <a:pt x="1330413" y="110705"/>
                </a:lnTo>
                <a:lnTo>
                  <a:pt x="1332268" y="106870"/>
                </a:lnTo>
                <a:lnTo>
                  <a:pt x="1337805" y="95338"/>
                </a:lnTo>
                <a:lnTo>
                  <a:pt x="1340281" y="77089"/>
                </a:lnTo>
                <a:close/>
              </a:path>
              <a:path w="1468754" h="154304">
                <a:moveTo>
                  <a:pt x="1468196" y="77089"/>
                </a:moveTo>
                <a:lnTo>
                  <a:pt x="1465008" y="58381"/>
                </a:lnTo>
                <a:lnTo>
                  <a:pt x="1458595" y="48183"/>
                </a:lnTo>
                <a:lnTo>
                  <a:pt x="1455762" y="43688"/>
                </a:lnTo>
                <a:lnTo>
                  <a:pt x="1443672" y="35890"/>
                </a:lnTo>
                <a:lnTo>
                  <a:pt x="1443672" y="77089"/>
                </a:lnTo>
                <a:lnTo>
                  <a:pt x="1442300" y="88633"/>
                </a:lnTo>
                <a:lnTo>
                  <a:pt x="1438109" y="97790"/>
                </a:lnTo>
                <a:lnTo>
                  <a:pt x="1431010" y="103822"/>
                </a:lnTo>
                <a:lnTo>
                  <a:pt x="1420876" y="105994"/>
                </a:lnTo>
                <a:lnTo>
                  <a:pt x="1420876" y="48183"/>
                </a:lnTo>
                <a:lnTo>
                  <a:pt x="1431010" y="50355"/>
                </a:lnTo>
                <a:lnTo>
                  <a:pt x="1438109" y="56388"/>
                </a:lnTo>
                <a:lnTo>
                  <a:pt x="1442300" y="65544"/>
                </a:lnTo>
                <a:lnTo>
                  <a:pt x="1443672" y="77089"/>
                </a:lnTo>
                <a:lnTo>
                  <a:pt x="1443672" y="35890"/>
                </a:lnTo>
                <a:lnTo>
                  <a:pt x="1440903" y="34099"/>
                </a:lnTo>
                <a:lnTo>
                  <a:pt x="1420876" y="30657"/>
                </a:lnTo>
                <a:lnTo>
                  <a:pt x="1420876" y="0"/>
                </a:lnTo>
                <a:lnTo>
                  <a:pt x="1396352" y="0"/>
                </a:lnTo>
                <a:lnTo>
                  <a:pt x="1396352" y="30657"/>
                </a:lnTo>
                <a:lnTo>
                  <a:pt x="1396352" y="48183"/>
                </a:lnTo>
                <a:lnTo>
                  <a:pt x="1396352" y="105994"/>
                </a:lnTo>
                <a:lnTo>
                  <a:pt x="1386217" y="103822"/>
                </a:lnTo>
                <a:lnTo>
                  <a:pt x="1379118" y="97790"/>
                </a:lnTo>
                <a:lnTo>
                  <a:pt x="1374927" y="88633"/>
                </a:lnTo>
                <a:lnTo>
                  <a:pt x="1373555" y="77089"/>
                </a:lnTo>
                <a:lnTo>
                  <a:pt x="1374927" y="65544"/>
                </a:lnTo>
                <a:lnTo>
                  <a:pt x="1379118" y="56388"/>
                </a:lnTo>
                <a:lnTo>
                  <a:pt x="1386217" y="50355"/>
                </a:lnTo>
                <a:lnTo>
                  <a:pt x="1396352" y="48183"/>
                </a:lnTo>
                <a:lnTo>
                  <a:pt x="1396352" y="30657"/>
                </a:lnTo>
                <a:lnTo>
                  <a:pt x="1376337" y="34099"/>
                </a:lnTo>
                <a:lnTo>
                  <a:pt x="1361490" y="43688"/>
                </a:lnTo>
                <a:lnTo>
                  <a:pt x="1352270" y="58381"/>
                </a:lnTo>
                <a:lnTo>
                  <a:pt x="1349095" y="77089"/>
                </a:lnTo>
                <a:lnTo>
                  <a:pt x="1352270" y="95796"/>
                </a:lnTo>
                <a:lnTo>
                  <a:pt x="1361490" y="110490"/>
                </a:lnTo>
                <a:lnTo>
                  <a:pt x="1376337" y="120078"/>
                </a:lnTo>
                <a:lnTo>
                  <a:pt x="1396352" y="123520"/>
                </a:lnTo>
                <a:lnTo>
                  <a:pt x="1396352" y="154178"/>
                </a:lnTo>
                <a:lnTo>
                  <a:pt x="1420876" y="154178"/>
                </a:lnTo>
                <a:lnTo>
                  <a:pt x="1420876" y="123520"/>
                </a:lnTo>
                <a:lnTo>
                  <a:pt x="1440903" y="120078"/>
                </a:lnTo>
                <a:lnTo>
                  <a:pt x="1455762" y="110490"/>
                </a:lnTo>
                <a:lnTo>
                  <a:pt x="1458595" y="105994"/>
                </a:lnTo>
                <a:lnTo>
                  <a:pt x="1465008" y="95796"/>
                </a:lnTo>
                <a:lnTo>
                  <a:pt x="1468196" y="770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164840">
              <a:lnSpc>
                <a:spcPct val="100000"/>
              </a:lnSpc>
              <a:spcBef>
                <a:spcPts val="105"/>
              </a:spcBef>
            </a:pPr>
            <a:r>
              <a:rPr dirty="0" spc="135">
                <a:solidFill>
                  <a:srgbClr val="FFFFFF"/>
                </a:solidFill>
              </a:rPr>
              <a:t>2018–2025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64619" y="1190391"/>
            <a:ext cx="230505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195">
                <a:solidFill>
                  <a:srgbClr val="FFFFFF"/>
                </a:solidFill>
                <a:latin typeface="Tahoma"/>
                <a:cs typeface="Tahoma"/>
              </a:rPr>
              <a:t>&gt;900</a:t>
            </a:r>
            <a:r>
              <a:rPr dirty="0" sz="315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Book Antiqua"/>
                <a:cs typeface="Book Antiqua"/>
              </a:rPr>
              <a:t>экспертов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784307" y="1190391"/>
            <a:ext cx="205613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265">
                <a:solidFill>
                  <a:srgbClr val="FFFFFF"/>
                </a:solidFill>
                <a:latin typeface="Tahoma"/>
                <a:cs typeface="Tahoma"/>
              </a:rPr>
              <a:t>593</a:t>
            </a:r>
            <a:r>
              <a:rPr dirty="0" sz="315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Book Antiqua"/>
                <a:cs typeface="Book Antiqua"/>
              </a:rPr>
              <a:t>экскурсии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74571" y="1190391"/>
            <a:ext cx="2320925" cy="1144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335">
                <a:solidFill>
                  <a:srgbClr val="FFFFFF"/>
                </a:solidFill>
                <a:latin typeface="Tahoma"/>
                <a:cs typeface="Tahoma"/>
              </a:rPr>
              <a:t>404</a:t>
            </a:r>
            <a:r>
              <a:rPr dirty="0" sz="315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Book Antiqua"/>
                <a:cs typeface="Book Antiqua"/>
              </a:rPr>
              <a:t>лекции</a:t>
            </a:r>
            <a:endParaRPr sz="19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900">
              <a:latin typeface="Book Antiqua"/>
              <a:cs typeface="Book Antiqua"/>
            </a:endParaRPr>
          </a:p>
          <a:p>
            <a:pPr marL="916940">
              <a:lnSpc>
                <a:spcPct val="100000"/>
              </a:lnSpc>
            </a:pPr>
            <a:r>
              <a:rPr dirty="0" sz="1900" spc="-20">
                <a:solidFill>
                  <a:srgbClr val="FFFFFF"/>
                </a:solidFill>
                <a:latin typeface="Book Antiqua"/>
                <a:cs typeface="Book Antiqua"/>
              </a:rPr>
              <a:t>зарубежный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29914" y="2059359"/>
            <a:ext cx="119634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>
                <a:solidFill>
                  <a:srgbClr val="FFFFFF"/>
                </a:solidFill>
                <a:latin typeface="Tahoma"/>
                <a:cs typeface="Tahoma"/>
              </a:rPr>
              <a:t>21</a:t>
            </a:r>
            <a:r>
              <a:rPr dirty="0" sz="315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35">
                <a:solidFill>
                  <a:srgbClr val="FFFFFF"/>
                </a:solidFill>
                <a:latin typeface="Book Antiqua"/>
                <a:cs typeface="Book Antiqua"/>
              </a:rPr>
              <a:t>город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662479" y="2014604"/>
            <a:ext cx="1323340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00" spc="-10">
                <a:solidFill>
                  <a:srgbClr val="FFFFFF"/>
                </a:solidFill>
                <a:latin typeface="Book Antiqua"/>
                <a:cs typeface="Book Antiqua"/>
              </a:rPr>
              <a:t>российских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042581" y="2059359"/>
            <a:ext cx="1517015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275">
                <a:solidFill>
                  <a:srgbClr val="FFFFFF"/>
                </a:solidFill>
                <a:latin typeface="Tahoma"/>
                <a:cs typeface="Tahoma"/>
              </a:rPr>
              <a:t>58</a:t>
            </a:r>
            <a:r>
              <a:rPr dirty="0" sz="315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Book Antiqua"/>
                <a:cs typeface="Book Antiqua"/>
              </a:rPr>
              <a:t>городов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28396" y="2014604"/>
            <a:ext cx="759460" cy="320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00" spc="-10">
                <a:solidFill>
                  <a:srgbClr val="FFFFFF"/>
                </a:solidFill>
                <a:latin typeface="Book Antiqua"/>
                <a:cs typeface="Book Antiqua"/>
              </a:rPr>
              <a:t>встреч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99204" y="2059359"/>
            <a:ext cx="3230245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165">
                <a:solidFill>
                  <a:srgbClr val="FFFFFF"/>
                </a:solidFill>
                <a:latin typeface="Tahoma"/>
                <a:cs typeface="Tahoma"/>
              </a:rPr>
              <a:t>&gt;40</a:t>
            </a:r>
            <a:r>
              <a:rPr dirty="0" sz="3150" spc="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50">
                <a:solidFill>
                  <a:srgbClr val="FFFFFF"/>
                </a:solidFill>
                <a:latin typeface="Book Antiqua"/>
                <a:cs typeface="Book Antiqua"/>
              </a:rPr>
              <a:t>с</a:t>
            </a:r>
            <a:r>
              <a:rPr dirty="0" sz="1900" spc="-65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Book Antiqua"/>
                <a:cs typeface="Book Antiqua"/>
              </a:rPr>
              <a:t>администрациями</a:t>
            </a:r>
            <a:endParaRPr sz="1900">
              <a:latin typeface="Book Antiqua"/>
              <a:cs typeface="Book Antiqua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97667" y="475847"/>
            <a:ext cx="3004185" cy="327660"/>
            <a:chOff x="397667" y="475847"/>
            <a:chExt cx="3004185" cy="327660"/>
          </a:xfrm>
        </p:grpSpPr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667" y="537200"/>
              <a:ext cx="170265" cy="204530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97486" y="537194"/>
              <a:ext cx="188595" cy="266065"/>
            </a:xfrm>
            <a:custGeom>
              <a:avLst/>
              <a:gdLst/>
              <a:ahLst/>
              <a:cxnLst/>
              <a:rect l="l" t="t" r="r" b="b"/>
              <a:pathLst>
                <a:path w="188595" h="266065">
                  <a:moveTo>
                    <a:pt x="48399" y="5587"/>
                  </a:moveTo>
                  <a:lnTo>
                    <a:pt x="0" y="5587"/>
                  </a:lnTo>
                  <a:lnTo>
                    <a:pt x="0" y="265897"/>
                  </a:lnTo>
                  <a:lnTo>
                    <a:pt x="50185" y="265897"/>
                  </a:lnTo>
                  <a:lnTo>
                    <a:pt x="50185" y="178498"/>
                  </a:lnTo>
                  <a:lnTo>
                    <a:pt x="162573" y="178498"/>
                  </a:lnTo>
                  <a:lnTo>
                    <a:pt x="168023" y="173630"/>
                  </a:lnTo>
                  <a:lnTo>
                    <a:pt x="171789" y="165506"/>
                  </a:lnTo>
                  <a:lnTo>
                    <a:pt x="93197" y="165506"/>
                  </a:lnTo>
                  <a:lnTo>
                    <a:pt x="73346" y="160542"/>
                  </a:lnTo>
                  <a:lnTo>
                    <a:pt x="59374" y="147001"/>
                  </a:lnTo>
                  <a:lnTo>
                    <a:pt x="51115" y="126904"/>
                  </a:lnTo>
                  <a:lnTo>
                    <a:pt x="48399" y="102275"/>
                  </a:lnTo>
                  <a:lnTo>
                    <a:pt x="51115" y="77647"/>
                  </a:lnTo>
                  <a:lnTo>
                    <a:pt x="59374" y="57552"/>
                  </a:lnTo>
                  <a:lnTo>
                    <a:pt x="73346" y="44013"/>
                  </a:lnTo>
                  <a:lnTo>
                    <a:pt x="93197" y="39050"/>
                  </a:lnTo>
                  <a:lnTo>
                    <a:pt x="171793" y="39050"/>
                  </a:lnTo>
                  <a:lnTo>
                    <a:pt x="168349" y="31618"/>
                  </a:lnTo>
                  <a:lnTo>
                    <a:pt x="48399" y="31618"/>
                  </a:lnTo>
                  <a:lnTo>
                    <a:pt x="48399" y="5587"/>
                  </a:lnTo>
                  <a:close/>
                </a:path>
                <a:path w="188595" h="266065">
                  <a:moveTo>
                    <a:pt x="162573" y="178498"/>
                  </a:moveTo>
                  <a:lnTo>
                    <a:pt x="51979" y="178498"/>
                  </a:lnTo>
                  <a:lnTo>
                    <a:pt x="55115" y="182568"/>
                  </a:lnTo>
                  <a:lnTo>
                    <a:pt x="64971" y="191521"/>
                  </a:lnTo>
                  <a:lnTo>
                    <a:pt x="82220" y="200474"/>
                  </a:lnTo>
                  <a:lnTo>
                    <a:pt x="107533" y="204543"/>
                  </a:lnTo>
                  <a:lnTo>
                    <a:pt x="142819" y="196147"/>
                  </a:lnTo>
                  <a:lnTo>
                    <a:pt x="162573" y="178498"/>
                  </a:lnTo>
                  <a:close/>
                </a:path>
                <a:path w="188595" h="266065">
                  <a:moveTo>
                    <a:pt x="171793" y="39050"/>
                  </a:moveTo>
                  <a:lnTo>
                    <a:pt x="93197" y="39050"/>
                  </a:lnTo>
                  <a:lnTo>
                    <a:pt x="113056" y="44013"/>
                  </a:lnTo>
                  <a:lnTo>
                    <a:pt x="127032" y="57552"/>
                  </a:lnTo>
                  <a:lnTo>
                    <a:pt x="135293" y="77647"/>
                  </a:lnTo>
                  <a:lnTo>
                    <a:pt x="138009" y="102275"/>
                  </a:lnTo>
                  <a:lnTo>
                    <a:pt x="135293" y="126904"/>
                  </a:lnTo>
                  <a:lnTo>
                    <a:pt x="127032" y="147001"/>
                  </a:lnTo>
                  <a:lnTo>
                    <a:pt x="113056" y="160542"/>
                  </a:lnTo>
                  <a:lnTo>
                    <a:pt x="93197" y="165506"/>
                  </a:lnTo>
                  <a:lnTo>
                    <a:pt x="171789" y="165506"/>
                  </a:lnTo>
                  <a:lnTo>
                    <a:pt x="183147" y="141002"/>
                  </a:lnTo>
                  <a:lnTo>
                    <a:pt x="188188" y="102275"/>
                  </a:lnTo>
                  <a:lnTo>
                    <a:pt x="183147" y="63546"/>
                  </a:lnTo>
                  <a:lnTo>
                    <a:pt x="171793" y="39050"/>
                  </a:lnTo>
                  <a:close/>
                </a:path>
                <a:path w="188595" h="266065">
                  <a:moveTo>
                    <a:pt x="107533" y="0"/>
                  </a:moveTo>
                  <a:lnTo>
                    <a:pt x="83451" y="494"/>
                  </a:lnTo>
                  <a:lnTo>
                    <a:pt x="69450" y="3952"/>
                  </a:lnTo>
                  <a:lnTo>
                    <a:pt x="60153" y="13339"/>
                  </a:lnTo>
                  <a:lnTo>
                    <a:pt x="50185" y="31618"/>
                  </a:lnTo>
                  <a:lnTo>
                    <a:pt x="168349" y="31618"/>
                  </a:lnTo>
                  <a:lnTo>
                    <a:pt x="168023" y="30917"/>
                  </a:lnTo>
                  <a:lnTo>
                    <a:pt x="142819" y="8397"/>
                  </a:lnTo>
                  <a:lnTo>
                    <a:pt x="1075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301" y="542787"/>
              <a:ext cx="385134" cy="198956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203310" y="537207"/>
              <a:ext cx="269240" cy="199390"/>
            </a:xfrm>
            <a:custGeom>
              <a:avLst/>
              <a:gdLst/>
              <a:ahLst/>
              <a:cxnLst/>
              <a:rect l="l" t="t" r="r" b="b"/>
              <a:pathLst>
                <a:path w="269240" h="199390">
                  <a:moveTo>
                    <a:pt x="209690" y="0"/>
                  </a:moveTo>
                  <a:lnTo>
                    <a:pt x="187677" y="581"/>
                  </a:lnTo>
                  <a:lnTo>
                    <a:pt x="174739" y="4648"/>
                  </a:lnTo>
                  <a:lnTo>
                    <a:pt x="165836" y="15687"/>
                  </a:lnTo>
                  <a:lnTo>
                    <a:pt x="155929" y="37186"/>
                  </a:lnTo>
                  <a:lnTo>
                    <a:pt x="154124" y="37186"/>
                  </a:lnTo>
                  <a:lnTo>
                    <a:pt x="153770" y="37560"/>
                  </a:lnTo>
                  <a:lnTo>
                    <a:pt x="146634" y="22119"/>
                  </a:lnTo>
                  <a:lnTo>
                    <a:pt x="135667" y="10271"/>
                  </a:lnTo>
                  <a:lnTo>
                    <a:pt x="120399" y="2678"/>
                  </a:lnTo>
                  <a:lnTo>
                    <a:pt x="100357" y="0"/>
                  </a:lnTo>
                  <a:lnTo>
                    <a:pt x="78400" y="581"/>
                  </a:lnTo>
                  <a:lnTo>
                    <a:pt x="65854" y="4648"/>
                  </a:lnTo>
                  <a:lnTo>
                    <a:pt x="58015" y="15687"/>
                  </a:lnTo>
                  <a:lnTo>
                    <a:pt x="50178" y="37186"/>
                  </a:lnTo>
                  <a:lnTo>
                    <a:pt x="48380" y="37186"/>
                  </a:lnTo>
                  <a:lnTo>
                    <a:pt x="48380" y="5580"/>
                  </a:lnTo>
                  <a:lnTo>
                    <a:pt x="0" y="5580"/>
                  </a:lnTo>
                  <a:lnTo>
                    <a:pt x="0" y="198956"/>
                  </a:lnTo>
                  <a:lnTo>
                    <a:pt x="50178" y="198956"/>
                  </a:lnTo>
                  <a:lnTo>
                    <a:pt x="50178" y="98539"/>
                  </a:lnTo>
                  <a:lnTo>
                    <a:pt x="52306" y="73349"/>
                  </a:lnTo>
                  <a:lnTo>
                    <a:pt x="58601" y="56005"/>
                  </a:lnTo>
                  <a:lnTo>
                    <a:pt x="68928" y="45984"/>
                  </a:lnTo>
                  <a:lnTo>
                    <a:pt x="83154" y="42760"/>
                  </a:lnTo>
                  <a:lnTo>
                    <a:pt x="95561" y="45607"/>
                  </a:lnTo>
                  <a:lnTo>
                    <a:pt x="103633" y="54382"/>
                  </a:lnTo>
                  <a:lnTo>
                    <a:pt x="108009" y="69432"/>
                  </a:lnTo>
                  <a:lnTo>
                    <a:pt x="109326" y="91107"/>
                  </a:lnTo>
                  <a:lnTo>
                    <a:pt x="109326" y="198956"/>
                  </a:lnTo>
                  <a:lnTo>
                    <a:pt x="159511" y="198956"/>
                  </a:lnTo>
                  <a:lnTo>
                    <a:pt x="159511" y="98539"/>
                  </a:lnTo>
                  <a:lnTo>
                    <a:pt x="161637" y="73349"/>
                  </a:lnTo>
                  <a:lnTo>
                    <a:pt x="167928" y="56005"/>
                  </a:lnTo>
                  <a:lnTo>
                    <a:pt x="178252" y="45984"/>
                  </a:lnTo>
                  <a:lnTo>
                    <a:pt x="192480" y="42760"/>
                  </a:lnTo>
                  <a:lnTo>
                    <a:pt x="204892" y="45607"/>
                  </a:lnTo>
                  <a:lnTo>
                    <a:pt x="212961" y="54382"/>
                  </a:lnTo>
                  <a:lnTo>
                    <a:pt x="217331" y="69432"/>
                  </a:lnTo>
                  <a:lnTo>
                    <a:pt x="218645" y="91107"/>
                  </a:lnTo>
                  <a:lnTo>
                    <a:pt x="218645" y="198956"/>
                  </a:lnTo>
                  <a:lnTo>
                    <a:pt x="268831" y="198956"/>
                  </a:lnTo>
                  <a:lnTo>
                    <a:pt x="268831" y="79946"/>
                  </a:lnTo>
                  <a:lnTo>
                    <a:pt x="266142" y="48631"/>
                  </a:lnTo>
                  <a:lnTo>
                    <a:pt x="256734" y="23241"/>
                  </a:lnTo>
                  <a:lnTo>
                    <a:pt x="238588" y="6217"/>
                  </a:lnTo>
                  <a:lnTo>
                    <a:pt x="209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5907" y="537207"/>
              <a:ext cx="182809" cy="20453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2743" y="542781"/>
              <a:ext cx="179214" cy="193376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899862" y="537207"/>
              <a:ext cx="269240" cy="199390"/>
            </a:xfrm>
            <a:custGeom>
              <a:avLst/>
              <a:gdLst/>
              <a:ahLst/>
              <a:cxnLst/>
              <a:rect l="l" t="t" r="r" b="b"/>
              <a:pathLst>
                <a:path w="269239" h="199390">
                  <a:moveTo>
                    <a:pt x="209696" y="0"/>
                  </a:moveTo>
                  <a:lnTo>
                    <a:pt x="187687" y="581"/>
                  </a:lnTo>
                  <a:lnTo>
                    <a:pt x="174751" y="4648"/>
                  </a:lnTo>
                  <a:lnTo>
                    <a:pt x="165847" y="15687"/>
                  </a:lnTo>
                  <a:lnTo>
                    <a:pt x="155935" y="37186"/>
                  </a:lnTo>
                  <a:lnTo>
                    <a:pt x="154144" y="37186"/>
                  </a:lnTo>
                  <a:lnTo>
                    <a:pt x="153790" y="37560"/>
                  </a:lnTo>
                  <a:lnTo>
                    <a:pt x="146647" y="22119"/>
                  </a:lnTo>
                  <a:lnTo>
                    <a:pt x="135677" y="10271"/>
                  </a:lnTo>
                  <a:lnTo>
                    <a:pt x="120406" y="2678"/>
                  </a:lnTo>
                  <a:lnTo>
                    <a:pt x="100357" y="0"/>
                  </a:lnTo>
                  <a:lnTo>
                    <a:pt x="78411" y="581"/>
                  </a:lnTo>
                  <a:lnTo>
                    <a:pt x="65870" y="4648"/>
                  </a:lnTo>
                  <a:lnTo>
                    <a:pt x="58029" y="15687"/>
                  </a:lnTo>
                  <a:lnTo>
                    <a:pt x="50185" y="37186"/>
                  </a:lnTo>
                  <a:lnTo>
                    <a:pt x="48387" y="37186"/>
                  </a:lnTo>
                  <a:lnTo>
                    <a:pt x="48387" y="5580"/>
                  </a:lnTo>
                  <a:lnTo>
                    <a:pt x="0" y="5580"/>
                  </a:lnTo>
                  <a:lnTo>
                    <a:pt x="0" y="198956"/>
                  </a:lnTo>
                  <a:lnTo>
                    <a:pt x="50185" y="198956"/>
                  </a:lnTo>
                  <a:lnTo>
                    <a:pt x="50185" y="98539"/>
                  </a:lnTo>
                  <a:lnTo>
                    <a:pt x="52313" y="73349"/>
                  </a:lnTo>
                  <a:lnTo>
                    <a:pt x="58607" y="56005"/>
                  </a:lnTo>
                  <a:lnTo>
                    <a:pt x="68935" y="45984"/>
                  </a:lnTo>
                  <a:lnTo>
                    <a:pt x="83160" y="42760"/>
                  </a:lnTo>
                  <a:lnTo>
                    <a:pt x="95567" y="45607"/>
                  </a:lnTo>
                  <a:lnTo>
                    <a:pt x="103640" y="54382"/>
                  </a:lnTo>
                  <a:lnTo>
                    <a:pt x="108016" y="69432"/>
                  </a:lnTo>
                  <a:lnTo>
                    <a:pt x="109332" y="91107"/>
                  </a:lnTo>
                  <a:lnTo>
                    <a:pt x="109332" y="198956"/>
                  </a:lnTo>
                  <a:lnTo>
                    <a:pt x="159518" y="198956"/>
                  </a:lnTo>
                  <a:lnTo>
                    <a:pt x="159518" y="98539"/>
                  </a:lnTo>
                  <a:lnTo>
                    <a:pt x="161645" y="73349"/>
                  </a:lnTo>
                  <a:lnTo>
                    <a:pt x="167938" y="56005"/>
                  </a:lnTo>
                  <a:lnTo>
                    <a:pt x="178265" y="45984"/>
                  </a:lnTo>
                  <a:lnTo>
                    <a:pt x="192493" y="42760"/>
                  </a:lnTo>
                  <a:lnTo>
                    <a:pt x="204896" y="45607"/>
                  </a:lnTo>
                  <a:lnTo>
                    <a:pt x="212967" y="54382"/>
                  </a:lnTo>
                  <a:lnTo>
                    <a:pt x="217342" y="69432"/>
                  </a:lnTo>
                  <a:lnTo>
                    <a:pt x="218659" y="91107"/>
                  </a:lnTo>
                  <a:lnTo>
                    <a:pt x="218659" y="198956"/>
                  </a:lnTo>
                  <a:lnTo>
                    <a:pt x="268837" y="198956"/>
                  </a:lnTo>
                  <a:lnTo>
                    <a:pt x="268837" y="79946"/>
                  </a:lnTo>
                  <a:lnTo>
                    <a:pt x="266149" y="48631"/>
                  </a:lnTo>
                  <a:lnTo>
                    <a:pt x="256740" y="23241"/>
                  </a:lnTo>
                  <a:lnTo>
                    <a:pt x="238595" y="6217"/>
                  </a:lnTo>
                  <a:lnTo>
                    <a:pt x="2096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2459" y="537207"/>
              <a:ext cx="189987" cy="20452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2405825" y="537194"/>
              <a:ext cx="188595" cy="266065"/>
            </a:xfrm>
            <a:custGeom>
              <a:avLst/>
              <a:gdLst/>
              <a:ahLst/>
              <a:cxnLst/>
              <a:rect l="l" t="t" r="r" b="b"/>
              <a:pathLst>
                <a:path w="188594" h="266065">
                  <a:moveTo>
                    <a:pt x="48394" y="5587"/>
                  </a:moveTo>
                  <a:lnTo>
                    <a:pt x="0" y="5587"/>
                  </a:lnTo>
                  <a:lnTo>
                    <a:pt x="0" y="265897"/>
                  </a:lnTo>
                  <a:lnTo>
                    <a:pt x="50185" y="265897"/>
                  </a:lnTo>
                  <a:lnTo>
                    <a:pt x="50185" y="178498"/>
                  </a:lnTo>
                  <a:lnTo>
                    <a:pt x="162575" y="178498"/>
                  </a:lnTo>
                  <a:lnTo>
                    <a:pt x="168025" y="173630"/>
                  </a:lnTo>
                  <a:lnTo>
                    <a:pt x="171790" y="165506"/>
                  </a:lnTo>
                  <a:lnTo>
                    <a:pt x="93199" y="165506"/>
                  </a:lnTo>
                  <a:lnTo>
                    <a:pt x="73347" y="160542"/>
                  </a:lnTo>
                  <a:lnTo>
                    <a:pt x="59373" y="147001"/>
                  </a:lnTo>
                  <a:lnTo>
                    <a:pt x="51111" y="126904"/>
                  </a:lnTo>
                  <a:lnTo>
                    <a:pt x="48394" y="102275"/>
                  </a:lnTo>
                  <a:lnTo>
                    <a:pt x="51111" y="77647"/>
                  </a:lnTo>
                  <a:lnTo>
                    <a:pt x="59373" y="57552"/>
                  </a:lnTo>
                  <a:lnTo>
                    <a:pt x="73347" y="44013"/>
                  </a:lnTo>
                  <a:lnTo>
                    <a:pt x="93199" y="39050"/>
                  </a:lnTo>
                  <a:lnTo>
                    <a:pt x="171795" y="39050"/>
                  </a:lnTo>
                  <a:lnTo>
                    <a:pt x="168350" y="31618"/>
                  </a:lnTo>
                  <a:lnTo>
                    <a:pt x="48394" y="31618"/>
                  </a:lnTo>
                  <a:lnTo>
                    <a:pt x="48394" y="5587"/>
                  </a:lnTo>
                  <a:close/>
                </a:path>
                <a:path w="188594" h="266065">
                  <a:moveTo>
                    <a:pt x="162575" y="178498"/>
                  </a:moveTo>
                  <a:lnTo>
                    <a:pt x="51976" y="178498"/>
                  </a:lnTo>
                  <a:lnTo>
                    <a:pt x="55112" y="182568"/>
                  </a:lnTo>
                  <a:lnTo>
                    <a:pt x="64968" y="191521"/>
                  </a:lnTo>
                  <a:lnTo>
                    <a:pt x="82218" y="200474"/>
                  </a:lnTo>
                  <a:lnTo>
                    <a:pt x="107535" y="204543"/>
                  </a:lnTo>
                  <a:lnTo>
                    <a:pt x="142820" y="196147"/>
                  </a:lnTo>
                  <a:lnTo>
                    <a:pt x="162575" y="178498"/>
                  </a:lnTo>
                  <a:close/>
                </a:path>
                <a:path w="188594" h="266065">
                  <a:moveTo>
                    <a:pt x="171795" y="39050"/>
                  </a:moveTo>
                  <a:lnTo>
                    <a:pt x="93199" y="39050"/>
                  </a:lnTo>
                  <a:lnTo>
                    <a:pt x="113050" y="44013"/>
                  </a:lnTo>
                  <a:lnTo>
                    <a:pt x="127022" y="57552"/>
                  </a:lnTo>
                  <a:lnTo>
                    <a:pt x="135281" y="77647"/>
                  </a:lnTo>
                  <a:lnTo>
                    <a:pt x="137997" y="102275"/>
                  </a:lnTo>
                  <a:lnTo>
                    <a:pt x="135281" y="126904"/>
                  </a:lnTo>
                  <a:lnTo>
                    <a:pt x="127022" y="147001"/>
                  </a:lnTo>
                  <a:lnTo>
                    <a:pt x="113050" y="160542"/>
                  </a:lnTo>
                  <a:lnTo>
                    <a:pt x="93199" y="165506"/>
                  </a:lnTo>
                  <a:lnTo>
                    <a:pt x="171790" y="165506"/>
                  </a:lnTo>
                  <a:lnTo>
                    <a:pt x="183148" y="141002"/>
                  </a:lnTo>
                  <a:lnTo>
                    <a:pt x="188189" y="102275"/>
                  </a:lnTo>
                  <a:lnTo>
                    <a:pt x="183148" y="63546"/>
                  </a:lnTo>
                  <a:lnTo>
                    <a:pt x="171795" y="39050"/>
                  </a:lnTo>
                  <a:close/>
                </a:path>
                <a:path w="188594" h="266065">
                  <a:moveTo>
                    <a:pt x="107535" y="0"/>
                  </a:moveTo>
                  <a:lnTo>
                    <a:pt x="83454" y="494"/>
                  </a:lnTo>
                  <a:lnTo>
                    <a:pt x="69454" y="3952"/>
                  </a:lnTo>
                  <a:lnTo>
                    <a:pt x="60156" y="13339"/>
                  </a:lnTo>
                  <a:lnTo>
                    <a:pt x="50185" y="31618"/>
                  </a:lnTo>
                  <a:lnTo>
                    <a:pt x="168350" y="31618"/>
                  </a:lnTo>
                  <a:lnTo>
                    <a:pt x="168025" y="30917"/>
                  </a:lnTo>
                  <a:lnTo>
                    <a:pt x="142820" y="8397"/>
                  </a:lnTo>
                  <a:lnTo>
                    <a:pt x="1075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18643" y="542786"/>
              <a:ext cx="216874" cy="19337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2866758" y="475856"/>
              <a:ext cx="534670" cy="327660"/>
            </a:xfrm>
            <a:custGeom>
              <a:avLst/>
              <a:gdLst/>
              <a:ahLst/>
              <a:cxnLst/>
              <a:rect l="l" t="t" r="r" b="b"/>
              <a:pathLst>
                <a:path w="534670" h="327659">
                  <a:moveTo>
                    <a:pt x="57353" y="234276"/>
                  </a:moveTo>
                  <a:lnTo>
                    <a:pt x="55092" y="222719"/>
                  </a:lnTo>
                  <a:lnTo>
                    <a:pt x="48933" y="213258"/>
                  </a:lnTo>
                  <a:lnTo>
                    <a:pt x="39814" y="206870"/>
                  </a:lnTo>
                  <a:lnTo>
                    <a:pt x="28676" y="204533"/>
                  </a:lnTo>
                  <a:lnTo>
                    <a:pt x="17538" y="206870"/>
                  </a:lnTo>
                  <a:lnTo>
                    <a:pt x="8420" y="213258"/>
                  </a:lnTo>
                  <a:lnTo>
                    <a:pt x="2260" y="222719"/>
                  </a:lnTo>
                  <a:lnTo>
                    <a:pt x="0" y="234276"/>
                  </a:lnTo>
                  <a:lnTo>
                    <a:pt x="2260" y="245821"/>
                  </a:lnTo>
                  <a:lnTo>
                    <a:pt x="8420" y="255282"/>
                  </a:lnTo>
                  <a:lnTo>
                    <a:pt x="17538" y="261683"/>
                  </a:lnTo>
                  <a:lnTo>
                    <a:pt x="28676" y="264033"/>
                  </a:lnTo>
                  <a:lnTo>
                    <a:pt x="39814" y="261683"/>
                  </a:lnTo>
                  <a:lnTo>
                    <a:pt x="48933" y="255282"/>
                  </a:lnTo>
                  <a:lnTo>
                    <a:pt x="55092" y="245821"/>
                  </a:lnTo>
                  <a:lnTo>
                    <a:pt x="57353" y="234276"/>
                  </a:lnTo>
                  <a:close/>
                </a:path>
                <a:path w="534670" h="327659">
                  <a:moveTo>
                    <a:pt x="273024" y="163614"/>
                  </a:moveTo>
                  <a:lnTo>
                    <a:pt x="267982" y="124891"/>
                  </a:lnTo>
                  <a:lnTo>
                    <a:pt x="256628" y="100406"/>
                  </a:lnTo>
                  <a:lnTo>
                    <a:pt x="253174" y="92964"/>
                  </a:lnTo>
                  <a:lnTo>
                    <a:pt x="252857" y="92265"/>
                  </a:lnTo>
                  <a:lnTo>
                    <a:pt x="227647" y="69735"/>
                  </a:lnTo>
                  <a:lnTo>
                    <a:pt x="222821" y="68592"/>
                  </a:lnTo>
                  <a:lnTo>
                    <a:pt x="222821" y="163614"/>
                  </a:lnTo>
                  <a:lnTo>
                    <a:pt x="220116" y="188252"/>
                  </a:lnTo>
                  <a:lnTo>
                    <a:pt x="211848" y="208343"/>
                  </a:lnTo>
                  <a:lnTo>
                    <a:pt x="197878" y="221881"/>
                  </a:lnTo>
                  <a:lnTo>
                    <a:pt x="178028" y="226834"/>
                  </a:lnTo>
                  <a:lnTo>
                    <a:pt x="158178" y="221881"/>
                  </a:lnTo>
                  <a:lnTo>
                    <a:pt x="144195" y="208343"/>
                  </a:lnTo>
                  <a:lnTo>
                    <a:pt x="135940" y="188252"/>
                  </a:lnTo>
                  <a:lnTo>
                    <a:pt x="133223" y="163614"/>
                  </a:lnTo>
                  <a:lnTo>
                    <a:pt x="135940" y="138988"/>
                  </a:lnTo>
                  <a:lnTo>
                    <a:pt x="144195" y="118897"/>
                  </a:lnTo>
                  <a:lnTo>
                    <a:pt x="158178" y="105371"/>
                  </a:lnTo>
                  <a:lnTo>
                    <a:pt x="178028" y="100406"/>
                  </a:lnTo>
                  <a:lnTo>
                    <a:pt x="197878" y="105371"/>
                  </a:lnTo>
                  <a:lnTo>
                    <a:pt x="211848" y="118897"/>
                  </a:lnTo>
                  <a:lnTo>
                    <a:pt x="220116" y="138988"/>
                  </a:lnTo>
                  <a:lnTo>
                    <a:pt x="222821" y="163614"/>
                  </a:lnTo>
                  <a:lnTo>
                    <a:pt x="222821" y="68592"/>
                  </a:lnTo>
                  <a:lnTo>
                    <a:pt x="192366" y="61341"/>
                  </a:lnTo>
                  <a:lnTo>
                    <a:pt x="168287" y="61836"/>
                  </a:lnTo>
                  <a:lnTo>
                    <a:pt x="154279" y="65290"/>
                  </a:lnTo>
                  <a:lnTo>
                    <a:pt x="144983" y="74688"/>
                  </a:lnTo>
                  <a:lnTo>
                    <a:pt x="135013" y="92964"/>
                  </a:lnTo>
                  <a:lnTo>
                    <a:pt x="133223" y="92964"/>
                  </a:lnTo>
                  <a:lnTo>
                    <a:pt x="133223" y="66929"/>
                  </a:lnTo>
                  <a:lnTo>
                    <a:pt x="84836" y="66929"/>
                  </a:lnTo>
                  <a:lnTo>
                    <a:pt x="84836" y="327240"/>
                  </a:lnTo>
                  <a:lnTo>
                    <a:pt x="135013" y="327240"/>
                  </a:lnTo>
                  <a:lnTo>
                    <a:pt x="135013" y="239839"/>
                  </a:lnTo>
                  <a:lnTo>
                    <a:pt x="136817" y="239839"/>
                  </a:lnTo>
                  <a:lnTo>
                    <a:pt x="139954" y="243916"/>
                  </a:lnTo>
                  <a:lnTo>
                    <a:pt x="149809" y="252869"/>
                  </a:lnTo>
                  <a:lnTo>
                    <a:pt x="167055" y="261823"/>
                  </a:lnTo>
                  <a:lnTo>
                    <a:pt x="192366" y="265887"/>
                  </a:lnTo>
                  <a:lnTo>
                    <a:pt x="227647" y="257492"/>
                  </a:lnTo>
                  <a:lnTo>
                    <a:pt x="247408" y="239839"/>
                  </a:lnTo>
                  <a:lnTo>
                    <a:pt x="252857" y="234975"/>
                  </a:lnTo>
                  <a:lnTo>
                    <a:pt x="256628" y="226834"/>
                  </a:lnTo>
                  <a:lnTo>
                    <a:pt x="267982" y="202349"/>
                  </a:lnTo>
                  <a:lnTo>
                    <a:pt x="273024" y="163614"/>
                  </a:lnTo>
                  <a:close/>
                </a:path>
                <a:path w="534670" h="327659">
                  <a:moveTo>
                    <a:pt x="534670" y="163614"/>
                  </a:moveTo>
                  <a:lnTo>
                    <a:pt x="528167" y="123901"/>
                  </a:lnTo>
                  <a:lnTo>
                    <a:pt x="515048" y="102260"/>
                  </a:lnTo>
                  <a:lnTo>
                    <a:pt x="509270" y="92735"/>
                  </a:lnTo>
                  <a:lnTo>
                    <a:pt x="484479" y="76136"/>
                  </a:lnTo>
                  <a:lnTo>
                    <a:pt x="484479" y="163614"/>
                  </a:lnTo>
                  <a:lnTo>
                    <a:pt x="481685" y="188112"/>
                  </a:lnTo>
                  <a:lnTo>
                    <a:pt x="473138" y="207543"/>
                  </a:lnTo>
                  <a:lnTo>
                    <a:pt x="458622" y="220357"/>
                  </a:lnTo>
                  <a:lnTo>
                    <a:pt x="437883" y="224967"/>
                  </a:lnTo>
                  <a:lnTo>
                    <a:pt x="437883" y="102260"/>
                  </a:lnTo>
                  <a:lnTo>
                    <a:pt x="458622" y="106883"/>
                  </a:lnTo>
                  <a:lnTo>
                    <a:pt x="473138" y="119697"/>
                  </a:lnTo>
                  <a:lnTo>
                    <a:pt x="481685" y="139128"/>
                  </a:lnTo>
                  <a:lnTo>
                    <a:pt x="484479" y="163614"/>
                  </a:lnTo>
                  <a:lnTo>
                    <a:pt x="484479" y="76136"/>
                  </a:lnTo>
                  <a:lnTo>
                    <a:pt x="478866" y="72364"/>
                  </a:lnTo>
                  <a:lnTo>
                    <a:pt x="437883" y="65074"/>
                  </a:lnTo>
                  <a:lnTo>
                    <a:pt x="437883" y="0"/>
                  </a:lnTo>
                  <a:lnTo>
                    <a:pt x="387692" y="0"/>
                  </a:lnTo>
                  <a:lnTo>
                    <a:pt x="387692" y="65074"/>
                  </a:lnTo>
                  <a:lnTo>
                    <a:pt x="387692" y="102260"/>
                  </a:lnTo>
                  <a:lnTo>
                    <a:pt x="387692" y="224967"/>
                  </a:lnTo>
                  <a:lnTo>
                    <a:pt x="366953" y="220357"/>
                  </a:lnTo>
                  <a:lnTo>
                    <a:pt x="352437" y="207543"/>
                  </a:lnTo>
                  <a:lnTo>
                    <a:pt x="343890" y="188112"/>
                  </a:lnTo>
                  <a:lnTo>
                    <a:pt x="341096" y="163614"/>
                  </a:lnTo>
                  <a:lnTo>
                    <a:pt x="343890" y="139128"/>
                  </a:lnTo>
                  <a:lnTo>
                    <a:pt x="352437" y="119697"/>
                  </a:lnTo>
                  <a:lnTo>
                    <a:pt x="366953" y="106883"/>
                  </a:lnTo>
                  <a:lnTo>
                    <a:pt x="387692" y="102260"/>
                  </a:lnTo>
                  <a:lnTo>
                    <a:pt x="387692" y="65074"/>
                  </a:lnTo>
                  <a:lnTo>
                    <a:pt x="346710" y="72364"/>
                  </a:lnTo>
                  <a:lnTo>
                    <a:pt x="316306" y="92735"/>
                  </a:lnTo>
                  <a:lnTo>
                    <a:pt x="297408" y="123901"/>
                  </a:lnTo>
                  <a:lnTo>
                    <a:pt x="290906" y="163614"/>
                  </a:lnTo>
                  <a:lnTo>
                    <a:pt x="297408" y="203327"/>
                  </a:lnTo>
                  <a:lnTo>
                    <a:pt x="316306" y="234505"/>
                  </a:lnTo>
                  <a:lnTo>
                    <a:pt x="346710" y="254863"/>
                  </a:lnTo>
                  <a:lnTo>
                    <a:pt x="387692" y="262153"/>
                  </a:lnTo>
                  <a:lnTo>
                    <a:pt x="387692" y="327240"/>
                  </a:lnTo>
                  <a:lnTo>
                    <a:pt x="437883" y="327240"/>
                  </a:lnTo>
                  <a:lnTo>
                    <a:pt x="437883" y="262153"/>
                  </a:lnTo>
                  <a:lnTo>
                    <a:pt x="478866" y="254863"/>
                  </a:lnTo>
                  <a:lnTo>
                    <a:pt x="509270" y="234505"/>
                  </a:lnTo>
                  <a:lnTo>
                    <a:pt x="515048" y="224967"/>
                  </a:lnTo>
                  <a:lnTo>
                    <a:pt x="528167" y="203327"/>
                  </a:lnTo>
                  <a:lnTo>
                    <a:pt x="534670" y="1636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0" y="5856928"/>
            <a:ext cx="10693400" cy="117475"/>
            <a:chOff x="0" y="5856928"/>
            <a:chExt cx="10693400" cy="117475"/>
          </a:xfrm>
        </p:grpSpPr>
        <p:sp>
          <p:nvSpPr>
            <p:cNvPr id="26" name="object 26" descr=""/>
            <p:cNvSpPr/>
            <p:nvPr/>
          </p:nvSpPr>
          <p:spPr>
            <a:xfrm>
              <a:off x="0" y="5859156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359" y="0"/>
                  </a:lnTo>
                </a:path>
              </a:pathLst>
            </a:custGeom>
            <a:ln w="44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10180" y="5863611"/>
              <a:ext cx="383178" cy="1105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0"/>
              <a:t>региональный</a:t>
            </a:r>
            <a:r>
              <a:rPr dirty="0" spc="-340"/>
              <a:t> </a:t>
            </a:r>
            <a:r>
              <a:rPr dirty="0" spc="45"/>
              <a:t>модуль:</a:t>
            </a:r>
            <a:r>
              <a:rPr dirty="0" spc="-335"/>
              <a:t> </a:t>
            </a:r>
            <a:r>
              <a:rPr dirty="0" spc="10"/>
              <a:t>изучение</a:t>
            </a:r>
            <a:r>
              <a:rPr dirty="0" spc="-335"/>
              <a:t> </a:t>
            </a:r>
            <a:r>
              <a:rPr dirty="0" spc="75"/>
              <a:t>российского</a:t>
            </a:r>
            <a:r>
              <a:rPr dirty="0" spc="-340"/>
              <a:t> </a:t>
            </a:r>
            <a:r>
              <a:rPr dirty="0" spc="35"/>
              <a:t>контекста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001" y="1806916"/>
            <a:ext cx="1670836" cy="93334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001" y="4075613"/>
            <a:ext cx="1670836" cy="93860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7342" y="1806916"/>
            <a:ext cx="1670837" cy="93334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7342" y="4075613"/>
            <a:ext cx="1670837" cy="93860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85132" y="1806916"/>
            <a:ext cx="1670837" cy="93334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28810" y="1806916"/>
            <a:ext cx="1670837" cy="93334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28810" y="4075613"/>
            <a:ext cx="1670837" cy="93860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88300" y="1390891"/>
            <a:ext cx="51244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75">
                <a:latin typeface="Tahoma"/>
                <a:cs typeface="Tahoma"/>
              </a:rPr>
              <a:t>2018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8300" y="3663162"/>
            <a:ext cx="54038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35">
                <a:latin typeface="Tahoma"/>
                <a:cs typeface="Tahoma"/>
              </a:rPr>
              <a:t>2023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16009" y="1390891"/>
            <a:ext cx="54610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45">
                <a:latin typeface="Tahoma"/>
                <a:cs typeface="Tahoma"/>
              </a:rPr>
              <a:t>2020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916009" y="3663162"/>
            <a:ext cx="54292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35">
                <a:latin typeface="Tahoma"/>
                <a:cs typeface="Tahoma"/>
              </a:rPr>
              <a:t>2024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444519" y="1390891"/>
            <a:ext cx="50609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70">
                <a:latin typeface="Tahoma"/>
                <a:cs typeface="Tahoma"/>
              </a:rPr>
              <a:t>2021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444519" y="3663162"/>
            <a:ext cx="53784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35">
                <a:latin typeface="Tahoma"/>
                <a:cs typeface="Tahoma"/>
              </a:rPr>
              <a:t>2025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972428" y="1390891"/>
            <a:ext cx="1750695" cy="3867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705"/>
              </a:lnSpc>
              <a:spcBef>
                <a:spcPts val="125"/>
              </a:spcBef>
              <a:tabLst>
                <a:tab pos="746125" algn="l"/>
              </a:tabLst>
            </a:pPr>
            <a:r>
              <a:rPr dirty="0" sz="1550" spc="125">
                <a:latin typeface="Tahoma"/>
                <a:cs typeface="Tahoma"/>
              </a:rPr>
              <a:t>2022</a:t>
            </a:r>
            <a:r>
              <a:rPr dirty="0" sz="1550">
                <a:latin typeface="Tahoma"/>
                <a:cs typeface="Tahoma"/>
              </a:rPr>
              <a:t>	</a:t>
            </a:r>
            <a:r>
              <a:rPr dirty="0" sz="1050">
                <a:solidFill>
                  <a:srgbClr val="8BC540"/>
                </a:solidFill>
                <a:latin typeface="Tahoma"/>
                <a:cs typeface="Tahoma"/>
              </a:rPr>
              <a:t>10</a:t>
            </a:r>
            <a:r>
              <a:rPr dirty="0" sz="1050" spc="-45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050" spc="40">
                <a:solidFill>
                  <a:srgbClr val="8BC540"/>
                </a:solidFill>
                <a:latin typeface="Tahoma"/>
                <a:cs typeface="Tahoma"/>
              </a:rPr>
              <a:t>населенных</a:t>
            </a:r>
            <a:endParaRPr sz="1050">
              <a:latin typeface="Tahoma"/>
              <a:cs typeface="Tahoma"/>
            </a:endParaRPr>
          </a:p>
          <a:p>
            <a:pPr marL="746125">
              <a:lnSpc>
                <a:spcPts val="1105"/>
              </a:lnSpc>
            </a:pPr>
            <a:r>
              <a:rPr dirty="0" sz="1050" spc="-10">
                <a:solidFill>
                  <a:srgbClr val="8BC540"/>
                </a:solidFill>
                <a:latin typeface="Tahoma"/>
                <a:cs typeface="Tahoma"/>
              </a:rPr>
              <a:t>пунктов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88278" y="878501"/>
            <a:ext cx="71894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Book Antiqua"/>
                <a:cs typeface="Book Antiqua"/>
              </a:rPr>
              <a:t>С</a:t>
            </a:r>
            <a:r>
              <a:rPr dirty="0" sz="1400" spc="-40">
                <a:latin typeface="Book Antiqua"/>
                <a:cs typeface="Book Antiqua"/>
              </a:rPr>
              <a:t> </a:t>
            </a:r>
            <a:r>
              <a:rPr dirty="0" sz="1400" spc="-20">
                <a:latin typeface="Book Antiqua"/>
                <a:cs typeface="Book Antiqua"/>
              </a:rPr>
              <a:t>2018</a:t>
            </a:r>
            <a:r>
              <a:rPr dirty="0" sz="1400" spc="-35">
                <a:latin typeface="Book Antiqua"/>
                <a:cs typeface="Book Antiqua"/>
              </a:rPr>
              <a:t> </a:t>
            </a:r>
            <a:r>
              <a:rPr dirty="0" sz="1400" spc="-50">
                <a:latin typeface="Book Antiqua"/>
                <a:cs typeface="Book Antiqua"/>
              </a:rPr>
              <a:t>по</a:t>
            </a:r>
            <a:r>
              <a:rPr dirty="0" sz="1400" spc="-35">
                <a:latin typeface="Book Antiqua"/>
                <a:cs typeface="Book Antiqua"/>
              </a:rPr>
              <a:t> </a:t>
            </a:r>
            <a:r>
              <a:rPr dirty="0" sz="1400" spc="-20">
                <a:latin typeface="Book Antiqua"/>
                <a:cs typeface="Book Antiqua"/>
              </a:rPr>
              <a:t>2025</a:t>
            </a:r>
            <a:r>
              <a:rPr dirty="0" sz="1400" spc="-35">
                <a:latin typeface="Book Antiqua"/>
                <a:cs typeface="Book Antiqua"/>
              </a:rPr>
              <a:t> </a:t>
            </a:r>
            <a:r>
              <a:rPr dirty="0" sz="1400" spc="-65">
                <a:latin typeface="Book Antiqua"/>
                <a:cs typeface="Book Antiqua"/>
              </a:rPr>
              <a:t>год</a:t>
            </a:r>
            <a:r>
              <a:rPr dirty="0" sz="1400" spc="-40">
                <a:latin typeface="Book Antiqua"/>
                <a:cs typeface="Book Antiqua"/>
              </a:rPr>
              <a:t> </a:t>
            </a:r>
            <a:r>
              <a:rPr dirty="0" sz="1400" spc="-80">
                <a:latin typeface="Book Antiqua"/>
                <a:cs typeface="Book Antiqua"/>
              </a:rPr>
              <a:t>Архитекторы.рф</a:t>
            </a:r>
            <a:r>
              <a:rPr dirty="0" sz="1400" spc="-35">
                <a:latin typeface="Book Antiqua"/>
                <a:cs typeface="Book Antiqua"/>
              </a:rPr>
              <a:t> </a:t>
            </a:r>
            <a:r>
              <a:rPr dirty="0" sz="1400" spc="-45">
                <a:latin typeface="Book Antiqua"/>
                <a:cs typeface="Book Antiqua"/>
              </a:rPr>
              <a:t>посетили</a:t>
            </a:r>
            <a:r>
              <a:rPr dirty="0" sz="1400" spc="-35">
                <a:latin typeface="Book Antiqua"/>
                <a:cs typeface="Book Antiqua"/>
              </a:rPr>
              <a:t> </a:t>
            </a:r>
            <a:r>
              <a:rPr dirty="0" sz="1400">
                <a:latin typeface="Book Antiqua"/>
                <a:cs typeface="Book Antiqua"/>
              </a:rPr>
              <a:t>58</a:t>
            </a:r>
            <a:r>
              <a:rPr dirty="0" sz="1400" spc="-35">
                <a:latin typeface="Book Antiqua"/>
                <a:cs typeface="Book Antiqua"/>
              </a:rPr>
              <a:t> </a:t>
            </a:r>
            <a:r>
              <a:rPr dirty="0" sz="1400" spc="-65">
                <a:latin typeface="Book Antiqua"/>
                <a:cs typeface="Book Antiqua"/>
              </a:rPr>
              <a:t>крупных,</a:t>
            </a:r>
            <a:r>
              <a:rPr dirty="0" sz="1400" spc="-40">
                <a:latin typeface="Book Antiqua"/>
                <a:cs typeface="Book Antiqua"/>
              </a:rPr>
              <a:t> </a:t>
            </a:r>
            <a:r>
              <a:rPr dirty="0" sz="1400" spc="-60">
                <a:latin typeface="Book Antiqua"/>
                <a:cs typeface="Book Antiqua"/>
              </a:rPr>
              <a:t>средних</a:t>
            </a:r>
            <a:r>
              <a:rPr dirty="0" sz="1400" spc="-35">
                <a:latin typeface="Book Antiqua"/>
                <a:cs typeface="Book Antiqua"/>
              </a:rPr>
              <a:t> </a:t>
            </a:r>
            <a:r>
              <a:rPr dirty="0" sz="1400">
                <a:latin typeface="Book Antiqua"/>
                <a:cs typeface="Book Antiqua"/>
              </a:rPr>
              <a:t>и</a:t>
            </a:r>
            <a:r>
              <a:rPr dirty="0" sz="1400" spc="-35">
                <a:latin typeface="Book Antiqua"/>
                <a:cs typeface="Book Antiqua"/>
              </a:rPr>
              <a:t> </a:t>
            </a:r>
            <a:r>
              <a:rPr dirty="0" sz="1400" spc="-45">
                <a:latin typeface="Book Antiqua"/>
                <a:cs typeface="Book Antiqua"/>
              </a:rPr>
              <a:t>малых</a:t>
            </a:r>
            <a:r>
              <a:rPr dirty="0" sz="1400" spc="-35">
                <a:latin typeface="Book Antiqua"/>
                <a:cs typeface="Book Antiqua"/>
              </a:rPr>
              <a:t> </a:t>
            </a:r>
            <a:r>
              <a:rPr dirty="0" sz="1400" spc="-60">
                <a:latin typeface="Book Antiqua"/>
                <a:cs typeface="Book Antiqua"/>
              </a:rPr>
              <a:t>городов</a:t>
            </a:r>
            <a:r>
              <a:rPr dirty="0" sz="1400" spc="-40">
                <a:latin typeface="Book Antiqua"/>
                <a:cs typeface="Book Antiqua"/>
              </a:rPr>
              <a:t> </a:t>
            </a:r>
            <a:r>
              <a:rPr dirty="0" sz="1400" spc="-10">
                <a:latin typeface="Book Antiqua"/>
                <a:cs typeface="Book Antiqua"/>
              </a:rPr>
              <a:t>России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401000" y="3476738"/>
            <a:ext cx="9894570" cy="0"/>
          </a:xfrm>
          <a:custGeom>
            <a:avLst/>
            <a:gdLst/>
            <a:ahLst/>
            <a:cxnLst/>
            <a:rect l="l" t="t" r="r" b="b"/>
            <a:pathLst>
              <a:path w="9894570" h="0">
                <a:moveTo>
                  <a:pt x="0" y="0"/>
                </a:moveTo>
                <a:lnTo>
                  <a:pt x="9894030" y="0"/>
                </a:lnTo>
              </a:path>
            </a:pathLst>
          </a:custGeom>
          <a:ln w="11138">
            <a:solidFill>
              <a:srgbClr val="A2D1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1099971" y="1390891"/>
            <a:ext cx="1009015" cy="32004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>
              <a:lnSpc>
                <a:spcPts val="1050"/>
              </a:lnSpc>
              <a:spcBef>
                <a:spcPts val="310"/>
              </a:spcBef>
            </a:pPr>
            <a:r>
              <a:rPr dirty="0" sz="1050">
                <a:solidFill>
                  <a:srgbClr val="8BC540"/>
                </a:solidFill>
                <a:latin typeface="Tahoma"/>
                <a:cs typeface="Tahoma"/>
              </a:rPr>
              <a:t>12</a:t>
            </a:r>
            <a:r>
              <a:rPr dirty="0" sz="1050" spc="-100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050" spc="40">
                <a:solidFill>
                  <a:srgbClr val="8BC540"/>
                </a:solidFill>
                <a:latin typeface="Tahoma"/>
                <a:cs typeface="Tahoma"/>
              </a:rPr>
              <a:t>населенных </a:t>
            </a:r>
            <a:r>
              <a:rPr dirty="0" sz="1050" spc="-10">
                <a:solidFill>
                  <a:srgbClr val="8BC540"/>
                </a:solidFill>
                <a:latin typeface="Tahoma"/>
                <a:cs typeface="Tahoma"/>
              </a:rPr>
              <a:t>пунктов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99971" y="3663229"/>
            <a:ext cx="989965" cy="32004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>
              <a:lnSpc>
                <a:spcPts val="1050"/>
              </a:lnSpc>
              <a:spcBef>
                <a:spcPts val="310"/>
              </a:spcBef>
            </a:pPr>
            <a:r>
              <a:rPr dirty="0" sz="1050" spc="-80">
                <a:solidFill>
                  <a:srgbClr val="8BC540"/>
                </a:solidFill>
                <a:latin typeface="Tahoma"/>
                <a:cs typeface="Tahoma"/>
              </a:rPr>
              <a:t>11</a:t>
            </a:r>
            <a:r>
              <a:rPr dirty="0" sz="1050" spc="-95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050" spc="40">
                <a:solidFill>
                  <a:srgbClr val="8BC540"/>
                </a:solidFill>
                <a:latin typeface="Tahoma"/>
                <a:cs typeface="Tahoma"/>
              </a:rPr>
              <a:t>населенных </a:t>
            </a:r>
            <a:r>
              <a:rPr dirty="0" sz="1050" spc="-10">
                <a:solidFill>
                  <a:srgbClr val="8BC540"/>
                </a:solidFill>
                <a:latin typeface="Tahoma"/>
                <a:cs typeface="Tahoma"/>
              </a:rPr>
              <a:t>пунктов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661431" y="1390897"/>
            <a:ext cx="1010919" cy="32004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>
              <a:lnSpc>
                <a:spcPts val="1050"/>
              </a:lnSpc>
              <a:spcBef>
                <a:spcPts val="310"/>
              </a:spcBef>
            </a:pPr>
            <a:r>
              <a:rPr dirty="0" sz="1050">
                <a:solidFill>
                  <a:srgbClr val="8BC540"/>
                </a:solidFill>
                <a:latin typeface="Tahoma"/>
                <a:cs typeface="Tahoma"/>
              </a:rPr>
              <a:t>15</a:t>
            </a:r>
            <a:r>
              <a:rPr dirty="0" sz="1050" spc="-85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050" spc="40">
                <a:solidFill>
                  <a:srgbClr val="8BC540"/>
                </a:solidFill>
                <a:latin typeface="Tahoma"/>
                <a:cs typeface="Tahoma"/>
              </a:rPr>
              <a:t>населенных </a:t>
            </a:r>
            <a:r>
              <a:rPr dirty="0" sz="1050" spc="-10">
                <a:solidFill>
                  <a:srgbClr val="8BC540"/>
                </a:solidFill>
                <a:latin typeface="Tahoma"/>
                <a:cs typeface="Tahoma"/>
              </a:rPr>
              <a:t>пунктов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661431" y="3663235"/>
            <a:ext cx="1013460" cy="32004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>
              <a:lnSpc>
                <a:spcPts val="1050"/>
              </a:lnSpc>
              <a:spcBef>
                <a:spcPts val="310"/>
              </a:spcBef>
            </a:pPr>
            <a:r>
              <a:rPr dirty="0" sz="1050">
                <a:solidFill>
                  <a:srgbClr val="8BC540"/>
                </a:solidFill>
                <a:latin typeface="Tahoma"/>
                <a:cs typeface="Tahoma"/>
              </a:rPr>
              <a:t>18</a:t>
            </a:r>
            <a:r>
              <a:rPr dirty="0" sz="1050" spc="-65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050" spc="40">
                <a:solidFill>
                  <a:srgbClr val="8BC540"/>
                </a:solidFill>
                <a:latin typeface="Tahoma"/>
                <a:cs typeface="Tahoma"/>
              </a:rPr>
              <a:t>населенных </a:t>
            </a:r>
            <a:r>
              <a:rPr dirty="0" sz="1050" spc="-10">
                <a:solidFill>
                  <a:srgbClr val="8BC540"/>
                </a:solidFill>
                <a:latin typeface="Tahoma"/>
                <a:cs typeface="Tahoma"/>
              </a:rPr>
              <a:t>пунктов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150042" y="1390902"/>
            <a:ext cx="1010919" cy="32004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>
              <a:lnSpc>
                <a:spcPts val="1050"/>
              </a:lnSpc>
              <a:spcBef>
                <a:spcPts val="310"/>
              </a:spcBef>
            </a:pPr>
            <a:r>
              <a:rPr dirty="0" sz="1050">
                <a:solidFill>
                  <a:srgbClr val="8BC540"/>
                </a:solidFill>
                <a:latin typeface="Tahoma"/>
                <a:cs typeface="Tahoma"/>
              </a:rPr>
              <a:t>15</a:t>
            </a:r>
            <a:r>
              <a:rPr dirty="0" sz="1050" spc="-85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050" spc="40">
                <a:solidFill>
                  <a:srgbClr val="8BC540"/>
                </a:solidFill>
                <a:latin typeface="Tahoma"/>
                <a:cs typeface="Tahoma"/>
              </a:rPr>
              <a:t>населенных </a:t>
            </a:r>
            <a:r>
              <a:rPr dirty="0" sz="1050" spc="-10">
                <a:solidFill>
                  <a:srgbClr val="8BC540"/>
                </a:solidFill>
                <a:latin typeface="Tahoma"/>
                <a:cs typeface="Tahoma"/>
              </a:rPr>
              <a:t>пунктов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150042" y="3663240"/>
            <a:ext cx="949325" cy="32004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>
              <a:lnSpc>
                <a:spcPts val="1050"/>
              </a:lnSpc>
              <a:spcBef>
                <a:spcPts val="310"/>
              </a:spcBef>
            </a:pPr>
            <a:r>
              <a:rPr dirty="0" sz="1050" spc="114">
                <a:solidFill>
                  <a:srgbClr val="8BC540"/>
                </a:solidFill>
                <a:latin typeface="Tahoma"/>
                <a:cs typeface="Tahoma"/>
              </a:rPr>
              <a:t>8</a:t>
            </a:r>
            <a:r>
              <a:rPr dirty="0" sz="1050" spc="-105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050" spc="40">
                <a:solidFill>
                  <a:srgbClr val="8BC540"/>
                </a:solidFill>
                <a:latin typeface="Tahoma"/>
                <a:cs typeface="Tahoma"/>
              </a:rPr>
              <a:t>населенных </a:t>
            </a:r>
            <a:r>
              <a:rPr dirty="0" sz="1050" spc="-10">
                <a:solidFill>
                  <a:srgbClr val="8BC540"/>
                </a:solidFill>
                <a:latin typeface="Tahoma"/>
                <a:cs typeface="Tahoma"/>
              </a:rPr>
              <a:t>пунктов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88300" y="2838950"/>
            <a:ext cx="1588135" cy="43370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70"/>
              </a:spcBef>
            </a:pPr>
            <a:r>
              <a:rPr dirty="0" sz="700" spc="-10">
                <a:latin typeface="Book Antiqua"/>
                <a:cs typeface="Book Antiqua"/>
              </a:rPr>
              <a:t>Калининград,</a:t>
            </a:r>
            <a:r>
              <a:rPr dirty="0" sz="700" spc="10">
                <a:latin typeface="Book Antiqua"/>
                <a:cs typeface="Book Antiqua"/>
              </a:rPr>
              <a:t> </a:t>
            </a:r>
            <a:r>
              <a:rPr dirty="0" sz="700">
                <a:latin typeface="Book Antiqua"/>
                <a:cs typeface="Book Antiqua"/>
              </a:rPr>
              <a:t>Великий</a:t>
            </a:r>
            <a:r>
              <a:rPr dirty="0" sz="700" spc="1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Новгород,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Иваново,</a:t>
            </a:r>
            <a:r>
              <a:rPr dirty="0" sz="700" spc="5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Белгород,</a:t>
            </a:r>
            <a:r>
              <a:rPr dirty="0" sz="700" spc="1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Грозный,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Новосибирск,</a:t>
            </a:r>
            <a:r>
              <a:rPr dirty="0" sz="700" spc="40">
                <a:latin typeface="Book Antiqua"/>
                <a:cs typeface="Book Antiqua"/>
              </a:rPr>
              <a:t> </a:t>
            </a:r>
            <a:r>
              <a:rPr dirty="0" sz="700" spc="-25">
                <a:latin typeface="Book Antiqua"/>
                <a:cs typeface="Book Antiqua"/>
              </a:rPr>
              <a:t>Екатеринбург,</a:t>
            </a:r>
            <a:r>
              <a:rPr dirty="0" sz="700" spc="4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Пермь,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Тюмень,</a:t>
            </a:r>
            <a:r>
              <a:rPr dirty="0" sz="700" spc="-20">
                <a:latin typeface="Book Antiqua"/>
                <a:cs typeface="Book Antiqua"/>
              </a:rPr>
              <a:t> </a:t>
            </a:r>
            <a:r>
              <a:rPr dirty="0" sz="700">
                <a:latin typeface="Book Antiqua"/>
                <a:cs typeface="Book Antiqua"/>
              </a:rPr>
              <a:t>Казань,</a:t>
            </a:r>
            <a:r>
              <a:rPr dirty="0" sz="700" spc="-15">
                <a:latin typeface="Book Antiqua"/>
                <a:cs typeface="Book Antiqua"/>
              </a:rPr>
              <a:t> </a:t>
            </a:r>
            <a:r>
              <a:rPr dirty="0" sz="700">
                <a:latin typeface="Book Antiqua"/>
                <a:cs typeface="Book Antiqua"/>
              </a:rPr>
              <a:t>Якутск,</a:t>
            </a:r>
            <a:r>
              <a:rPr dirty="0" sz="700" spc="-1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Владивосток</a:t>
            </a:r>
            <a:endParaRPr sz="700">
              <a:latin typeface="Book Antiqua"/>
              <a:cs typeface="Book Antiqu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88300" y="5178121"/>
            <a:ext cx="1682114" cy="43370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70"/>
              </a:spcBef>
            </a:pPr>
            <a:r>
              <a:rPr dirty="0" sz="700" spc="-10">
                <a:latin typeface="Book Antiqua"/>
                <a:cs typeface="Book Antiqua"/>
              </a:rPr>
              <a:t>Нальчик,</a:t>
            </a:r>
            <a:r>
              <a:rPr dirty="0" sz="700" spc="1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Грозный,</a:t>
            </a:r>
            <a:r>
              <a:rPr dirty="0" sz="700" spc="15">
                <a:latin typeface="Book Antiqua"/>
                <a:cs typeface="Book Antiqua"/>
              </a:rPr>
              <a:t> </a:t>
            </a:r>
            <a:r>
              <a:rPr dirty="0" sz="700" spc="-35">
                <a:latin typeface="Book Antiqua"/>
                <a:cs typeface="Book Antiqua"/>
              </a:rPr>
              <a:t>Дербент,</a:t>
            </a:r>
            <a:r>
              <a:rPr dirty="0" sz="700" spc="1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Махачкала,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Санкт-</a:t>
            </a:r>
            <a:r>
              <a:rPr dirty="0" sz="700" spc="-35">
                <a:latin typeface="Book Antiqua"/>
                <a:cs typeface="Book Antiqua"/>
              </a:rPr>
              <a:t>Петербург,</a:t>
            </a:r>
            <a:r>
              <a:rPr dirty="0" sz="700" spc="45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Новая</a:t>
            </a:r>
            <a:r>
              <a:rPr dirty="0" sz="700" spc="4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Ладога,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Сясьстрой,</a:t>
            </a:r>
            <a:r>
              <a:rPr dirty="0" sz="700" spc="60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Шлиссельбург,</a:t>
            </a:r>
            <a:r>
              <a:rPr dirty="0" sz="700" spc="6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Нижний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 spc="-30">
                <a:latin typeface="Book Antiqua"/>
                <a:cs typeface="Book Antiqua"/>
              </a:rPr>
              <a:t>Новогород,</a:t>
            </a:r>
            <a:r>
              <a:rPr dirty="0" sz="700" spc="20">
                <a:latin typeface="Book Antiqua"/>
                <a:cs typeface="Book Antiqua"/>
              </a:rPr>
              <a:t> </a:t>
            </a:r>
            <a:r>
              <a:rPr dirty="0" sz="700" spc="-30">
                <a:latin typeface="Book Antiqua"/>
                <a:cs typeface="Book Antiqua"/>
              </a:rPr>
              <a:t>Городец,</a:t>
            </a:r>
            <a:r>
              <a:rPr dirty="0" sz="700" spc="2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Чкаловск</a:t>
            </a:r>
            <a:endParaRPr sz="700">
              <a:latin typeface="Book Antiqua"/>
              <a:cs typeface="Book Antiqu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916477" y="2838950"/>
            <a:ext cx="2086610" cy="43370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70"/>
              </a:spcBef>
            </a:pPr>
            <a:r>
              <a:rPr dirty="0" sz="700" spc="-20">
                <a:latin typeface="Book Antiqua"/>
                <a:cs typeface="Book Antiqua"/>
              </a:rPr>
              <a:t>Сочи,</a:t>
            </a:r>
            <a:r>
              <a:rPr dirty="0" sz="700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Красная</a:t>
            </a:r>
            <a:r>
              <a:rPr dirty="0" sz="70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Поляна,</a:t>
            </a:r>
            <a:r>
              <a:rPr dirty="0" sz="700">
                <a:latin typeface="Book Antiqua"/>
                <a:cs typeface="Book Antiqua"/>
              </a:rPr>
              <a:t> </a:t>
            </a:r>
            <a:r>
              <a:rPr dirty="0" sz="700" spc="-30">
                <a:latin typeface="Book Antiqua"/>
                <a:cs typeface="Book Antiqua"/>
              </a:rPr>
              <a:t>Краснодар,</a:t>
            </a:r>
            <a:r>
              <a:rPr dirty="0" sz="700" spc="5">
                <a:latin typeface="Book Antiqua"/>
                <a:cs typeface="Book Antiqua"/>
              </a:rPr>
              <a:t> </a:t>
            </a:r>
            <a:r>
              <a:rPr dirty="0" sz="700" spc="-25">
                <a:latin typeface="Book Antiqua"/>
                <a:cs typeface="Book Antiqua"/>
              </a:rPr>
              <a:t>Горячий</a:t>
            </a:r>
            <a:r>
              <a:rPr dirty="0" sz="700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Ключ,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Анапа,</a:t>
            </a:r>
            <a:r>
              <a:rPr dirty="0" sz="70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Архангельск,</a:t>
            </a:r>
            <a:r>
              <a:rPr dirty="0" sz="700" spc="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Малые</a:t>
            </a:r>
            <a:r>
              <a:rPr dirty="0" sz="700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Карелы,</a:t>
            </a:r>
            <a:r>
              <a:rPr dirty="0" sz="700" spc="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Мурманск,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 spc="-25">
                <a:latin typeface="Book Antiqua"/>
                <a:cs typeface="Book Antiqua"/>
              </a:rPr>
              <a:t>Териберка,</a:t>
            </a:r>
            <a:r>
              <a:rPr dirty="0" sz="700" spc="-5">
                <a:latin typeface="Book Antiqua"/>
                <a:cs typeface="Book Antiqua"/>
              </a:rPr>
              <a:t> </a:t>
            </a:r>
            <a:r>
              <a:rPr dirty="0" sz="700">
                <a:latin typeface="Book Antiqua"/>
                <a:cs typeface="Book Antiqua"/>
              </a:rPr>
              <a:t>Нижний </a:t>
            </a:r>
            <a:r>
              <a:rPr dirty="0" sz="700" spc="-30">
                <a:latin typeface="Book Antiqua"/>
                <a:cs typeface="Book Antiqua"/>
              </a:rPr>
              <a:t>Новгород,</a:t>
            </a:r>
            <a:r>
              <a:rPr dirty="0" sz="700" spc="-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Арзамас,</a:t>
            </a:r>
            <a:r>
              <a:rPr dirty="0" sz="70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Казань,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Арск,</a:t>
            </a:r>
            <a:r>
              <a:rPr dirty="0" sz="700" spc="-1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Богатые </a:t>
            </a:r>
            <a:r>
              <a:rPr dirty="0" sz="700" spc="-20">
                <a:latin typeface="Book Antiqua"/>
                <a:cs typeface="Book Antiqua"/>
              </a:rPr>
              <a:t>Сабы,</a:t>
            </a:r>
            <a:r>
              <a:rPr dirty="0" sz="700" spc="-1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Кукмор</a:t>
            </a:r>
            <a:endParaRPr sz="700">
              <a:latin typeface="Book Antiqua"/>
              <a:cs typeface="Book Antiqu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916477" y="5178121"/>
            <a:ext cx="2122170" cy="43370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70"/>
              </a:spcBef>
            </a:pPr>
            <a:r>
              <a:rPr dirty="0" sz="700" spc="-10">
                <a:latin typeface="Book Antiqua"/>
                <a:cs typeface="Book Antiqua"/>
              </a:rPr>
              <a:t>Вологда,</a:t>
            </a:r>
            <a:r>
              <a:rPr dirty="0" sz="700" spc="-5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Кострома,</a:t>
            </a:r>
            <a:r>
              <a:rPr dirty="0" sz="700" spc="-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Приволжск,</a:t>
            </a:r>
            <a:r>
              <a:rPr dirty="0" sz="700" spc="-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Иваново,</a:t>
            </a:r>
            <a:r>
              <a:rPr dirty="0" sz="70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Гаврилов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Посад,</a:t>
            </a:r>
            <a:r>
              <a:rPr dirty="0" sz="700" spc="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Палех,</a:t>
            </a:r>
            <a:r>
              <a:rPr dirty="0" sz="700" spc="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Плес,</a:t>
            </a:r>
            <a:r>
              <a:rPr dirty="0" sz="700" spc="5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Кинешма,</a:t>
            </a:r>
            <a:r>
              <a:rPr dirty="0" sz="700" spc="5">
                <a:latin typeface="Book Antiqua"/>
                <a:cs typeface="Book Antiqua"/>
              </a:rPr>
              <a:t> </a:t>
            </a:r>
            <a:r>
              <a:rPr dirty="0" sz="700">
                <a:latin typeface="Book Antiqua"/>
                <a:cs typeface="Book Antiqua"/>
              </a:rPr>
              <a:t>Ижевск,</a:t>
            </a:r>
            <a:r>
              <a:rPr dirty="0" sz="700" spc="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Воткинск,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Пихтовка,</a:t>
            </a:r>
            <a:r>
              <a:rPr dirty="0" sz="700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Сарапул,</a:t>
            </a:r>
            <a:r>
              <a:rPr dirty="0" sz="700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Дюртюли,</a:t>
            </a:r>
            <a:r>
              <a:rPr dirty="0" sz="700">
                <a:latin typeface="Book Antiqua"/>
                <a:cs typeface="Book Antiqua"/>
              </a:rPr>
              <a:t> </a:t>
            </a:r>
            <a:r>
              <a:rPr dirty="0" sz="700" spc="-55">
                <a:latin typeface="Book Antiqua"/>
                <a:cs typeface="Book Antiqua"/>
              </a:rPr>
              <a:t>Уфа,</a:t>
            </a:r>
            <a:r>
              <a:rPr dirty="0" sz="70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Манжерок,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 spc="-35">
                <a:latin typeface="Book Antiqua"/>
                <a:cs typeface="Book Antiqua"/>
              </a:rPr>
              <a:t>Горно-</a:t>
            </a:r>
            <a:r>
              <a:rPr dirty="0" sz="700">
                <a:latin typeface="Book Antiqua"/>
                <a:cs typeface="Book Antiqua"/>
              </a:rPr>
              <a:t>Алтайск,</a:t>
            </a:r>
            <a:r>
              <a:rPr dirty="0" sz="700" spc="35">
                <a:latin typeface="Book Antiqua"/>
                <a:cs typeface="Book Antiqua"/>
              </a:rPr>
              <a:t> </a:t>
            </a:r>
            <a:r>
              <a:rPr dirty="0" sz="700" spc="-25">
                <a:latin typeface="Book Antiqua"/>
                <a:cs typeface="Book Antiqua"/>
              </a:rPr>
              <a:t>Барнаул,</a:t>
            </a:r>
            <a:r>
              <a:rPr dirty="0" sz="700" spc="35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Санкт-</a:t>
            </a:r>
            <a:r>
              <a:rPr dirty="0" sz="700" spc="-10">
                <a:latin typeface="Book Antiqua"/>
                <a:cs typeface="Book Antiqua"/>
              </a:rPr>
              <a:t>Петербург</a:t>
            </a:r>
            <a:endParaRPr sz="700">
              <a:latin typeface="Book Antiqua"/>
              <a:cs typeface="Book Antiqu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444653" y="2838950"/>
            <a:ext cx="2259330" cy="43370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70"/>
              </a:spcBef>
            </a:pPr>
            <a:r>
              <a:rPr dirty="0" sz="700" spc="-10">
                <a:latin typeface="Book Antiqua"/>
                <a:cs typeface="Book Antiqua"/>
              </a:rPr>
              <a:t>Калининград,</a:t>
            </a:r>
            <a:r>
              <a:rPr dirty="0" sz="700" spc="85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Зеленоградск,</a:t>
            </a:r>
            <a:r>
              <a:rPr dirty="0" sz="700" spc="90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Санкт-</a:t>
            </a:r>
            <a:r>
              <a:rPr dirty="0" sz="700" spc="-10">
                <a:latin typeface="Book Antiqua"/>
                <a:cs typeface="Book Antiqua"/>
              </a:rPr>
              <a:t>Петербург,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Гатчина,</a:t>
            </a:r>
            <a:r>
              <a:rPr dirty="0" sz="700" spc="30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Самара,</a:t>
            </a:r>
            <a:r>
              <a:rPr dirty="0" sz="700" spc="35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Ульяновск,</a:t>
            </a:r>
            <a:r>
              <a:rPr dirty="0" sz="700" spc="35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Димитровград,</a:t>
            </a:r>
            <a:r>
              <a:rPr dirty="0" sz="700" spc="3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Казань,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Зеленодольск,</a:t>
            </a:r>
            <a:r>
              <a:rPr dirty="0" sz="700" spc="10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Красноярск,</a:t>
            </a:r>
            <a:r>
              <a:rPr dirty="0" sz="700" spc="15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Дивногорск,</a:t>
            </a:r>
            <a:r>
              <a:rPr dirty="0" sz="700" spc="15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Екатеринбург,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Сысерть,</a:t>
            </a:r>
            <a:r>
              <a:rPr dirty="0" sz="700" spc="4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Воронеж</a:t>
            </a:r>
            <a:endParaRPr sz="700">
              <a:latin typeface="Book Antiqua"/>
              <a:cs typeface="Book Antiqu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444653" y="5178121"/>
            <a:ext cx="2035810" cy="23304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70"/>
              </a:spcBef>
            </a:pPr>
            <a:r>
              <a:rPr dirty="0" sz="700" spc="-20">
                <a:latin typeface="Book Antiqua"/>
                <a:cs typeface="Book Antiqua"/>
              </a:rPr>
              <a:t>Самара,</a:t>
            </a:r>
            <a:r>
              <a:rPr dirty="0" sz="700" spc="5">
                <a:latin typeface="Book Antiqua"/>
                <a:cs typeface="Book Antiqua"/>
              </a:rPr>
              <a:t> </a:t>
            </a:r>
            <a:r>
              <a:rPr dirty="0" sz="700">
                <a:latin typeface="Book Antiqua"/>
                <a:cs typeface="Book Antiqua"/>
              </a:rPr>
              <a:t>Нижний</a:t>
            </a:r>
            <a:r>
              <a:rPr dirty="0" sz="700" spc="5">
                <a:latin typeface="Book Antiqua"/>
                <a:cs typeface="Book Antiqua"/>
              </a:rPr>
              <a:t> </a:t>
            </a:r>
            <a:r>
              <a:rPr dirty="0" sz="700" spc="-30">
                <a:latin typeface="Book Antiqua"/>
                <a:cs typeface="Book Antiqua"/>
              </a:rPr>
              <a:t>Новгород,</a:t>
            </a:r>
            <a:r>
              <a:rPr dirty="0" sz="700" spc="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Тюмень,</a:t>
            </a:r>
            <a:r>
              <a:rPr dirty="0" sz="700" spc="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Сысерть,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 spc="-25">
                <a:latin typeface="Book Antiqua"/>
                <a:cs typeface="Book Antiqua"/>
              </a:rPr>
              <a:t>Екатеринбург,</a:t>
            </a:r>
            <a:r>
              <a:rPr dirty="0" sz="700" spc="20">
                <a:latin typeface="Book Antiqua"/>
                <a:cs typeface="Book Antiqua"/>
              </a:rPr>
              <a:t> </a:t>
            </a:r>
            <a:r>
              <a:rPr dirty="0" sz="700">
                <a:latin typeface="Book Antiqua"/>
                <a:cs typeface="Book Antiqua"/>
              </a:rPr>
              <a:t>Казань,</a:t>
            </a:r>
            <a:r>
              <a:rPr dirty="0" sz="700" spc="20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Иннополис,</a:t>
            </a:r>
            <a:r>
              <a:rPr dirty="0" sz="700" spc="2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Зеленодольск</a:t>
            </a:r>
            <a:endParaRPr sz="700">
              <a:latin typeface="Book Antiqua"/>
              <a:cs typeface="Book Antiqu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972473" y="2838950"/>
            <a:ext cx="2025014" cy="33337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70"/>
              </a:spcBef>
            </a:pPr>
            <a:r>
              <a:rPr dirty="0" sz="700" spc="-10">
                <a:latin typeface="Book Antiqua"/>
                <a:cs typeface="Book Antiqua"/>
              </a:rPr>
              <a:t>Пятигорск,</a:t>
            </a:r>
            <a:r>
              <a:rPr dirty="0" sz="700" spc="-2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Кисловодск,</a:t>
            </a:r>
            <a:r>
              <a:rPr dirty="0" sz="700" spc="-25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Железноводск,</a:t>
            </a:r>
            <a:r>
              <a:rPr dirty="0" sz="700" spc="-2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Иркутск,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 spc="-25">
                <a:latin typeface="Book Antiqua"/>
                <a:cs typeface="Book Antiqua"/>
              </a:rPr>
              <a:t>Екатеринбург,</a:t>
            </a:r>
            <a:r>
              <a:rPr dirty="0" sz="700" spc="15">
                <a:latin typeface="Book Antiqua"/>
                <a:cs typeface="Book Antiqua"/>
              </a:rPr>
              <a:t> </a:t>
            </a:r>
            <a:r>
              <a:rPr dirty="0" sz="700" spc="-20">
                <a:latin typeface="Book Antiqua"/>
                <a:cs typeface="Book Antiqua"/>
              </a:rPr>
              <a:t>Сысерть,</a:t>
            </a:r>
            <a:r>
              <a:rPr dirty="0" sz="700" spc="20">
                <a:latin typeface="Book Antiqua"/>
                <a:cs typeface="Book Antiqua"/>
              </a:rPr>
              <a:t> </a:t>
            </a:r>
            <a:r>
              <a:rPr dirty="0" sz="700">
                <a:latin typeface="Book Antiqua"/>
                <a:cs typeface="Book Antiqua"/>
              </a:rPr>
              <a:t>Казань,</a:t>
            </a:r>
            <a:r>
              <a:rPr dirty="0" sz="700" spc="2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Зеленодольск,</a:t>
            </a:r>
            <a:r>
              <a:rPr dirty="0" sz="700" spc="500">
                <a:latin typeface="Book Antiqua"/>
                <a:cs typeface="Book Antiqua"/>
              </a:rPr>
              <a:t> </a:t>
            </a:r>
            <a:r>
              <a:rPr dirty="0" sz="700">
                <a:latin typeface="Book Antiqua"/>
                <a:cs typeface="Book Antiqua"/>
              </a:rPr>
              <a:t>Владивосток,</a:t>
            </a:r>
            <a:r>
              <a:rPr dirty="0" sz="700" spc="-30">
                <a:latin typeface="Book Antiqua"/>
                <a:cs typeface="Book Antiqua"/>
              </a:rPr>
              <a:t> </a:t>
            </a:r>
            <a:r>
              <a:rPr dirty="0" sz="700">
                <a:latin typeface="Book Antiqua"/>
                <a:cs typeface="Book Antiqua"/>
              </a:rPr>
              <a:t>Нижний</a:t>
            </a:r>
            <a:r>
              <a:rPr dirty="0" sz="700" spc="-30">
                <a:latin typeface="Book Antiqua"/>
                <a:cs typeface="Book Antiqua"/>
              </a:rPr>
              <a:t> </a:t>
            </a:r>
            <a:r>
              <a:rPr dirty="0" sz="700" spc="-10">
                <a:latin typeface="Book Antiqua"/>
                <a:cs typeface="Book Antiqua"/>
              </a:rPr>
              <a:t>Новгород</a:t>
            </a:r>
            <a:endParaRPr sz="700">
              <a:latin typeface="Book Antiqua"/>
              <a:cs typeface="Book Antiqua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0" y="5856928"/>
            <a:ext cx="10693400" cy="106680"/>
            <a:chOff x="0" y="5856928"/>
            <a:chExt cx="10693400" cy="106680"/>
          </a:xfrm>
        </p:grpSpPr>
        <p:sp>
          <p:nvSpPr>
            <p:cNvPr id="33" name="object 33" descr=""/>
            <p:cNvSpPr/>
            <p:nvPr/>
          </p:nvSpPr>
          <p:spPr>
            <a:xfrm>
              <a:off x="0" y="5859156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359" y="0"/>
                  </a:lnTo>
                </a:path>
              </a:pathLst>
            </a:custGeom>
            <a:ln w="44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39655" y="5883880"/>
              <a:ext cx="300279" cy="79230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350"/>
              </a:lnSpc>
              <a:spcBef>
                <a:spcPts val="135"/>
              </a:spcBef>
            </a:pPr>
            <a:r>
              <a:rPr dirty="0"/>
              <a:t>Документ</a:t>
            </a:r>
            <a:r>
              <a:rPr dirty="0" spc="5"/>
              <a:t> </a:t>
            </a:r>
            <a:r>
              <a:rPr dirty="0" spc="-10"/>
              <a:t>создан</a:t>
            </a:r>
            <a:r>
              <a:rPr dirty="0" spc="10"/>
              <a:t>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10"/>
              <a:t>электронной</a:t>
            </a:r>
            <a:r>
              <a:rPr dirty="0" spc="10"/>
              <a:t> </a:t>
            </a:r>
            <a:r>
              <a:rPr dirty="0" spc="-10"/>
              <a:t>форме.</a:t>
            </a:r>
            <a:r>
              <a:rPr dirty="0" spc="5"/>
              <a:t> </a:t>
            </a:r>
            <a:r>
              <a:rPr dirty="0"/>
              <a:t>№</a:t>
            </a:r>
            <a:r>
              <a:rPr dirty="0" spc="10"/>
              <a:t> </a:t>
            </a:r>
            <a:r>
              <a:rPr dirty="0" spc="-20"/>
              <a:t>004-</a:t>
            </a:r>
            <a:r>
              <a:rPr dirty="0" spc="-10"/>
              <a:t>4033/2026</a:t>
            </a:r>
            <a:r>
              <a:rPr dirty="0" spc="5"/>
              <a:t> </a:t>
            </a:r>
            <a:r>
              <a:rPr dirty="0"/>
              <a:t>от</a:t>
            </a:r>
            <a:r>
              <a:rPr dirty="0" spc="10"/>
              <a:t> </a:t>
            </a:r>
            <a:r>
              <a:rPr dirty="0" spc="-10"/>
              <a:t>19.03.2026.</a:t>
            </a:r>
            <a:r>
              <a:rPr dirty="0" spc="5"/>
              <a:t> </a:t>
            </a:r>
            <a:r>
              <a:rPr dirty="0" spc="-10"/>
              <a:t>Исполнитель:</a:t>
            </a:r>
            <a:r>
              <a:rPr dirty="0" spc="10"/>
              <a:t> </a:t>
            </a:r>
            <a:r>
              <a:rPr dirty="0" spc="-10"/>
              <a:t>Дорофеева</a:t>
            </a:r>
            <a:r>
              <a:rPr dirty="0" spc="10"/>
              <a:t> </a:t>
            </a:r>
            <a:r>
              <a:rPr dirty="0" spc="-20"/>
              <a:t>И.Б.</a:t>
            </a:r>
            <a:r>
              <a:rPr dirty="0" spc="500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/>
              <a:t>9</a:t>
            </a:r>
            <a:r>
              <a:rPr dirty="0" spc="5"/>
              <a:t> </a:t>
            </a:r>
            <a:r>
              <a:rPr dirty="0"/>
              <a:t>из</a:t>
            </a:r>
            <a:r>
              <a:rPr dirty="0" spc="5"/>
              <a:t> </a:t>
            </a:r>
            <a:r>
              <a:rPr dirty="0" spc="-10"/>
              <a:t>27.</a:t>
            </a:r>
            <a:r>
              <a:rPr dirty="0" spc="5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 spc="-10"/>
              <a:t>создана:</a:t>
            </a:r>
            <a:r>
              <a:rPr dirty="0" spc="5"/>
              <a:t> </a:t>
            </a:r>
            <a:r>
              <a:rPr dirty="0" spc="-10"/>
              <a:t>19.03.2026</a:t>
            </a:r>
            <a:r>
              <a:rPr dirty="0" spc="5"/>
              <a:t> </a:t>
            </a:r>
            <a:r>
              <a:rPr dirty="0" spc="-10"/>
              <a:t>12:34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85"/>
              <a:t>международный</a:t>
            </a:r>
            <a:r>
              <a:rPr dirty="0" spc="-325"/>
              <a:t> </a:t>
            </a:r>
            <a:r>
              <a:rPr dirty="0" spc="45"/>
              <a:t>модуль:</a:t>
            </a:r>
            <a:r>
              <a:rPr dirty="0" spc="-320"/>
              <a:t> </a:t>
            </a:r>
            <a:r>
              <a:rPr dirty="0"/>
              <a:t>изучение</a:t>
            </a:r>
            <a:r>
              <a:rPr dirty="0" spc="-320"/>
              <a:t> </a:t>
            </a:r>
            <a:r>
              <a:rPr dirty="0"/>
              <a:t>лучших</a:t>
            </a:r>
            <a:r>
              <a:rPr dirty="0" spc="-320"/>
              <a:t> </a:t>
            </a:r>
            <a:r>
              <a:rPr dirty="0" spc="-10"/>
              <a:t>практик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001" y="2008118"/>
            <a:ext cx="1670836" cy="106701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001" y="4276816"/>
            <a:ext cx="1670836" cy="107065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7342" y="2008118"/>
            <a:ext cx="1670837" cy="106701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7342" y="4276816"/>
            <a:ext cx="1670837" cy="107065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85132" y="2008118"/>
            <a:ext cx="1670837" cy="106701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28810" y="2008118"/>
            <a:ext cx="1670837" cy="106701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28810" y="4276816"/>
            <a:ext cx="1670837" cy="107065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88300" y="1591392"/>
            <a:ext cx="556260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23900" algn="l"/>
                <a:tab pos="2540000" algn="l"/>
                <a:tab pos="3285490" algn="l"/>
                <a:tab pos="5068570" algn="l"/>
              </a:tabLst>
            </a:pPr>
            <a:r>
              <a:rPr dirty="0" sz="1550" spc="80">
                <a:latin typeface="Tahoma"/>
                <a:cs typeface="Tahoma"/>
              </a:rPr>
              <a:t>2018</a:t>
            </a:r>
            <a:r>
              <a:rPr dirty="0" sz="1550">
                <a:latin typeface="Tahoma"/>
                <a:cs typeface="Tahoma"/>
              </a:rPr>
              <a:t>	</a:t>
            </a:r>
            <a:r>
              <a:rPr dirty="0" sz="1050" spc="135">
                <a:solidFill>
                  <a:srgbClr val="8BC540"/>
                </a:solidFill>
                <a:latin typeface="Tahoma"/>
                <a:cs typeface="Tahoma"/>
              </a:rPr>
              <a:t>4</a:t>
            </a:r>
            <a:r>
              <a:rPr dirty="0" sz="1050" spc="-105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050" spc="45">
                <a:solidFill>
                  <a:srgbClr val="8BC540"/>
                </a:solidFill>
                <a:latin typeface="Tahoma"/>
                <a:cs typeface="Tahoma"/>
              </a:rPr>
              <a:t>города</a:t>
            </a:r>
            <a:r>
              <a:rPr dirty="0" sz="1050">
                <a:solidFill>
                  <a:srgbClr val="8BC540"/>
                </a:solidFill>
                <a:latin typeface="Tahoma"/>
                <a:cs typeface="Tahoma"/>
              </a:rPr>
              <a:t>	</a:t>
            </a:r>
            <a:r>
              <a:rPr dirty="0" sz="1550" spc="150">
                <a:latin typeface="Tahoma"/>
                <a:cs typeface="Tahoma"/>
              </a:rPr>
              <a:t>2020</a:t>
            </a:r>
            <a:r>
              <a:rPr dirty="0" sz="1550">
                <a:latin typeface="Tahoma"/>
                <a:cs typeface="Tahoma"/>
              </a:rPr>
              <a:t>	</a:t>
            </a:r>
            <a:r>
              <a:rPr dirty="0" sz="1050" spc="114">
                <a:solidFill>
                  <a:srgbClr val="8BC540"/>
                </a:solidFill>
                <a:latin typeface="Tahoma"/>
                <a:cs typeface="Tahoma"/>
              </a:rPr>
              <a:t>8</a:t>
            </a:r>
            <a:r>
              <a:rPr dirty="0" sz="1050" spc="-114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050" spc="45">
                <a:solidFill>
                  <a:srgbClr val="8BC540"/>
                </a:solidFill>
                <a:latin typeface="Tahoma"/>
                <a:cs typeface="Tahoma"/>
              </a:rPr>
              <a:t>городов</a:t>
            </a:r>
            <a:r>
              <a:rPr dirty="0" sz="1050">
                <a:solidFill>
                  <a:srgbClr val="8BC540"/>
                </a:solidFill>
                <a:latin typeface="Tahoma"/>
                <a:cs typeface="Tahoma"/>
              </a:rPr>
              <a:t>	</a:t>
            </a:r>
            <a:r>
              <a:rPr dirty="0" sz="1550" spc="70">
                <a:latin typeface="Tahoma"/>
                <a:cs typeface="Tahoma"/>
              </a:rPr>
              <a:t>2021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8300" y="3863663"/>
            <a:ext cx="131699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23900" algn="l"/>
              </a:tabLst>
            </a:pPr>
            <a:r>
              <a:rPr dirty="0" sz="1550" spc="140">
                <a:latin typeface="Tahoma"/>
                <a:cs typeface="Tahoma"/>
              </a:rPr>
              <a:t>2023</a:t>
            </a:r>
            <a:r>
              <a:rPr dirty="0" sz="1550">
                <a:latin typeface="Tahoma"/>
                <a:cs typeface="Tahoma"/>
              </a:rPr>
              <a:t>	</a:t>
            </a:r>
            <a:r>
              <a:rPr dirty="0" sz="1050" spc="85">
                <a:solidFill>
                  <a:srgbClr val="8BC540"/>
                </a:solidFill>
                <a:latin typeface="Tahoma"/>
                <a:cs typeface="Tahoma"/>
              </a:rPr>
              <a:t>2</a:t>
            </a:r>
            <a:r>
              <a:rPr dirty="0" sz="1050" spc="-105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050" spc="45">
                <a:solidFill>
                  <a:srgbClr val="8BC540"/>
                </a:solidFill>
                <a:latin typeface="Tahoma"/>
                <a:cs typeface="Tahoma"/>
              </a:rPr>
              <a:t>города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16009" y="3863663"/>
            <a:ext cx="135064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57555" algn="l"/>
              </a:tabLst>
            </a:pPr>
            <a:r>
              <a:rPr dirty="0" sz="1550" spc="135">
                <a:latin typeface="Tahoma"/>
                <a:cs typeface="Tahoma"/>
              </a:rPr>
              <a:t>2024</a:t>
            </a:r>
            <a:r>
              <a:rPr dirty="0" sz="1550">
                <a:latin typeface="Tahoma"/>
                <a:cs typeface="Tahoma"/>
              </a:rPr>
              <a:t>	</a:t>
            </a:r>
            <a:r>
              <a:rPr dirty="0" sz="1050" spc="85">
                <a:solidFill>
                  <a:srgbClr val="8BC540"/>
                </a:solidFill>
                <a:latin typeface="Tahoma"/>
                <a:cs typeface="Tahoma"/>
              </a:rPr>
              <a:t>2</a:t>
            </a:r>
            <a:r>
              <a:rPr dirty="0" sz="1050" spc="-105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050" spc="45">
                <a:solidFill>
                  <a:srgbClr val="8BC540"/>
                </a:solidFill>
                <a:latin typeface="Tahoma"/>
                <a:cs typeface="Tahoma"/>
              </a:rPr>
              <a:t>города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444519" y="3863663"/>
            <a:ext cx="121602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17550" algn="l"/>
              </a:tabLst>
            </a:pPr>
            <a:r>
              <a:rPr dirty="0" sz="1550" spc="135">
                <a:latin typeface="Tahoma"/>
                <a:cs typeface="Tahoma"/>
              </a:rPr>
              <a:t>2025</a:t>
            </a:r>
            <a:r>
              <a:rPr dirty="0" sz="1550">
                <a:latin typeface="Tahoma"/>
                <a:cs typeface="Tahoma"/>
              </a:rPr>
              <a:t>	</a:t>
            </a:r>
            <a:r>
              <a:rPr dirty="0" sz="1050" spc="-70">
                <a:solidFill>
                  <a:srgbClr val="8BC540"/>
                </a:solidFill>
                <a:latin typeface="Tahoma"/>
                <a:cs typeface="Tahoma"/>
              </a:rPr>
              <a:t>1</a:t>
            </a:r>
            <a:r>
              <a:rPr dirty="0" sz="1050" spc="-105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050" spc="50">
                <a:solidFill>
                  <a:srgbClr val="8BC540"/>
                </a:solidFill>
                <a:latin typeface="Tahoma"/>
                <a:cs typeface="Tahoma"/>
              </a:rPr>
              <a:t>город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972428" y="1591392"/>
            <a:ext cx="142113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46125" algn="l"/>
              </a:tabLst>
            </a:pPr>
            <a:r>
              <a:rPr dirty="0" sz="1550" spc="125">
                <a:latin typeface="Tahoma"/>
                <a:cs typeface="Tahoma"/>
              </a:rPr>
              <a:t>2022</a:t>
            </a:r>
            <a:r>
              <a:rPr dirty="0" sz="1550">
                <a:latin typeface="Tahoma"/>
                <a:cs typeface="Tahoma"/>
              </a:rPr>
              <a:t>	</a:t>
            </a:r>
            <a:r>
              <a:rPr dirty="0" sz="1050" spc="95">
                <a:solidFill>
                  <a:srgbClr val="8BC540"/>
                </a:solidFill>
                <a:latin typeface="Tahoma"/>
                <a:cs typeface="Tahoma"/>
              </a:rPr>
              <a:t>5</a:t>
            </a:r>
            <a:r>
              <a:rPr dirty="0" sz="1050" spc="-105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050" spc="40">
                <a:solidFill>
                  <a:srgbClr val="8BC540"/>
                </a:solidFill>
                <a:latin typeface="Tahoma"/>
                <a:cs typeface="Tahoma"/>
              </a:rPr>
              <a:t>городов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88278" y="878501"/>
            <a:ext cx="6570345" cy="44005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40"/>
              </a:spcBef>
            </a:pPr>
            <a:r>
              <a:rPr dirty="0" sz="1400" spc="-50">
                <a:latin typeface="Book Antiqua"/>
                <a:cs typeface="Book Antiqua"/>
              </a:rPr>
              <a:t>С</a:t>
            </a:r>
            <a:r>
              <a:rPr dirty="0" sz="1400" spc="-35">
                <a:latin typeface="Book Antiqua"/>
                <a:cs typeface="Book Antiqua"/>
              </a:rPr>
              <a:t> </a:t>
            </a:r>
            <a:r>
              <a:rPr dirty="0" sz="1400" spc="-20">
                <a:latin typeface="Book Antiqua"/>
                <a:cs typeface="Book Antiqua"/>
              </a:rPr>
              <a:t>2018</a:t>
            </a:r>
            <a:r>
              <a:rPr dirty="0" sz="1400" spc="-30">
                <a:latin typeface="Book Antiqua"/>
                <a:cs typeface="Book Antiqua"/>
              </a:rPr>
              <a:t> </a:t>
            </a:r>
            <a:r>
              <a:rPr dirty="0" sz="1400" spc="-50">
                <a:latin typeface="Book Antiqua"/>
                <a:cs typeface="Book Antiqua"/>
              </a:rPr>
              <a:t>по</a:t>
            </a:r>
            <a:r>
              <a:rPr dirty="0" sz="1400" spc="-30">
                <a:latin typeface="Book Antiqua"/>
                <a:cs typeface="Book Antiqua"/>
              </a:rPr>
              <a:t> </a:t>
            </a:r>
            <a:r>
              <a:rPr dirty="0" sz="1400" spc="-20">
                <a:latin typeface="Book Antiqua"/>
                <a:cs typeface="Book Antiqua"/>
              </a:rPr>
              <a:t>2025</a:t>
            </a:r>
            <a:r>
              <a:rPr dirty="0" sz="1400" spc="-35">
                <a:latin typeface="Book Antiqua"/>
                <a:cs typeface="Book Antiqua"/>
              </a:rPr>
              <a:t> </a:t>
            </a:r>
            <a:r>
              <a:rPr dirty="0" sz="1400" spc="-65">
                <a:latin typeface="Book Antiqua"/>
                <a:cs typeface="Book Antiqua"/>
              </a:rPr>
              <a:t>год</a:t>
            </a:r>
            <a:r>
              <a:rPr dirty="0" sz="1400" spc="-30">
                <a:latin typeface="Book Antiqua"/>
                <a:cs typeface="Book Antiqua"/>
              </a:rPr>
              <a:t> </a:t>
            </a:r>
            <a:r>
              <a:rPr dirty="0" sz="1400" spc="-80">
                <a:latin typeface="Book Antiqua"/>
                <a:cs typeface="Book Antiqua"/>
              </a:rPr>
              <a:t>Архитекторы.рф</a:t>
            </a:r>
            <a:r>
              <a:rPr dirty="0" sz="1400" spc="-30">
                <a:latin typeface="Book Antiqua"/>
                <a:cs typeface="Book Antiqua"/>
              </a:rPr>
              <a:t> </a:t>
            </a:r>
            <a:r>
              <a:rPr dirty="0" sz="1400" spc="-45">
                <a:latin typeface="Book Antiqua"/>
                <a:cs typeface="Book Antiqua"/>
              </a:rPr>
              <a:t>посетили</a:t>
            </a:r>
            <a:r>
              <a:rPr dirty="0" sz="1400" spc="-35">
                <a:latin typeface="Book Antiqua"/>
                <a:cs typeface="Book Antiqua"/>
              </a:rPr>
              <a:t> </a:t>
            </a:r>
            <a:r>
              <a:rPr dirty="0" sz="1400">
                <a:latin typeface="Book Antiqua"/>
                <a:cs typeface="Book Antiqua"/>
              </a:rPr>
              <a:t>9</a:t>
            </a:r>
            <a:r>
              <a:rPr dirty="0" sz="1400" spc="-30">
                <a:latin typeface="Book Antiqua"/>
                <a:cs typeface="Book Antiqua"/>
              </a:rPr>
              <a:t> </a:t>
            </a:r>
            <a:r>
              <a:rPr dirty="0" sz="1400" spc="-50">
                <a:latin typeface="Book Antiqua"/>
                <a:cs typeface="Book Antiqua"/>
              </a:rPr>
              <a:t>стран:</a:t>
            </a:r>
            <a:r>
              <a:rPr dirty="0" sz="1400" spc="-30">
                <a:latin typeface="Book Antiqua"/>
                <a:cs typeface="Book Antiqua"/>
              </a:rPr>
              <a:t> </a:t>
            </a:r>
            <a:r>
              <a:rPr dirty="0" sz="1400" spc="-65">
                <a:latin typeface="Book Antiqua"/>
                <a:cs typeface="Book Antiqua"/>
              </a:rPr>
              <a:t>Германию,</a:t>
            </a:r>
            <a:r>
              <a:rPr dirty="0" sz="1400" spc="-35">
                <a:latin typeface="Book Antiqua"/>
                <a:cs typeface="Book Antiqua"/>
              </a:rPr>
              <a:t> </a:t>
            </a:r>
            <a:r>
              <a:rPr dirty="0" sz="1400" spc="-75">
                <a:latin typeface="Book Antiqua"/>
                <a:cs typeface="Book Antiqua"/>
              </a:rPr>
              <a:t>Данию,</a:t>
            </a:r>
            <a:r>
              <a:rPr dirty="0" sz="1400" spc="-30">
                <a:latin typeface="Book Antiqua"/>
                <a:cs typeface="Book Antiqua"/>
              </a:rPr>
              <a:t> </a:t>
            </a:r>
            <a:r>
              <a:rPr dirty="0" sz="1400" spc="-20">
                <a:latin typeface="Book Antiqua"/>
                <a:cs typeface="Book Antiqua"/>
              </a:rPr>
              <a:t>Испанию, </a:t>
            </a:r>
            <a:r>
              <a:rPr dirty="0" sz="1400" spc="-65">
                <a:latin typeface="Book Antiqua"/>
                <a:cs typeface="Book Antiqua"/>
              </a:rPr>
              <a:t>Голландию,</a:t>
            </a:r>
            <a:r>
              <a:rPr dirty="0" sz="1400" spc="-40">
                <a:latin typeface="Book Antiqua"/>
                <a:cs typeface="Book Antiqua"/>
              </a:rPr>
              <a:t> </a:t>
            </a:r>
            <a:r>
              <a:rPr dirty="0" sz="1400" spc="-80">
                <a:latin typeface="Book Antiqua"/>
                <a:cs typeface="Book Antiqua"/>
              </a:rPr>
              <a:t>Францию,</a:t>
            </a:r>
            <a:r>
              <a:rPr dirty="0" sz="1400" spc="-40">
                <a:latin typeface="Book Antiqua"/>
                <a:cs typeface="Book Antiqua"/>
              </a:rPr>
              <a:t> </a:t>
            </a:r>
            <a:r>
              <a:rPr dirty="0" sz="1400" spc="-55">
                <a:latin typeface="Book Antiqua"/>
                <a:cs typeface="Book Antiqua"/>
              </a:rPr>
              <a:t>Швецию,</a:t>
            </a:r>
            <a:r>
              <a:rPr dirty="0" sz="1400" spc="-40">
                <a:latin typeface="Book Antiqua"/>
                <a:cs typeface="Book Antiqua"/>
              </a:rPr>
              <a:t> </a:t>
            </a:r>
            <a:r>
              <a:rPr dirty="0" sz="1400" spc="-85">
                <a:latin typeface="Book Antiqua"/>
                <a:cs typeface="Book Antiqua"/>
              </a:rPr>
              <a:t>Турцию</a:t>
            </a:r>
            <a:r>
              <a:rPr dirty="0" sz="1400" spc="-40">
                <a:latin typeface="Book Antiqua"/>
                <a:cs typeface="Book Antiqua"/>
              </a:rPr>
              <a:t> </a:t>
            </a:r>
            <a:r>
              <a:rPr dirty="0" sz="1400">
                <a:latin typeface="Book Antiqua"/>
                <a:cs typeface="Book Antiqua"/>
              </a:rPr>
              <a:t>и</a:t>
            </a:r>
            <a:r>
              <a:rPr dirty="0" sz="1400" spc="-40">
                <a:latin typeface="Book Antiqua"/>
                <a:cs typeface="Book Antiqua"/>
              </a:rPr>
              <a:t> </a:t>
            </a:r>
            <a:r>
              <a:rPr dirty="0" sz="1400" spc="-60">
                <a:latin typeface="Book Antiqua"/>
                <a:cs typeface="Book Antiqua"/>
              </a:rPr>
              <a:t>Армению,</a:t>
            </a:r>
            <a:r>
              <a:rPr dirty="0" sz="1400" spc="-40">
                <a:latin typeface="Book Antiqua"/>
                <a:cs typeface="Book Antiqua"/>
              </a:rPr>
              <a:t> </a:t>
            </a:r>
            <a:r>
              <a:rPr dirty="0" sz="1400" spc="-80">
                <a:latin typeface="Book Antiqua"/>
                <a:cs typeface="Book Antiqua"/>
              </a:rPr>
              <a:t>Турцию,</a:t>
            </a:r>
            <a:r>
              <a:rPr dirty="0" sz="1400" spc="-40">
                <a:latin typeface="Book Antiqua"/>
                <a:cs typeface="Book Antiqua"/>
              </a:rPr>
              <a:t> </a:t>
            </a:r>
            <a:r>
              <a:rPr dirty="0" sz="1400" spc="-60">
                <a:latin typeface="Book Antiqua"/>
                <a:cs typeface="Book Antiqua"/>
              </a:rPr>
              <a:t>Армению</a:t>
            </a:r>
            <a:r>
              <a:rPr dirty="0" sz="1400" spc="-40">
                <a:latin typeface="Book Antiqua"/>
                <a:cs typeface="Book Antiqua"/>
              </a:rPr>
              <a:t> </a:t>
            </a:r>
            <a:r>
              <a:rPr dirty="0" sz="1400">
                <a:latin typeface="Book Antiqua"/>
                <a:cs typeface="Book Antiqua"/>
              </a:rPr>
              <a:t>и</a:t>
            </a:r>
            <a:r>
              <a:rPr dirty="0" sz="1400" spc="-40">
                <a:latin typeface="Book Antiqua"/>
                <a:cs typeface="Book Antiqua"/>
              </a:rPr>
              <a:t> </a:t>
            </a:r>
            <a:r>
              <a:rPr dirty="0" sz="1400" spc="-10">
                <a:latin typeface="Book Antiqua"/>
                <a:cs typeface="Book Antiqua"/>
              </a:rPr>
              <a:t>Китай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401000" y="3677947"/>
            <a:ext cx="9894570" cy="0"/>
          </a:xfrm>
          <a:custGeom>
            <a:avLst/>
            <a:gdLst/>
            <a:ahLst/>
            <a:cxnLst/>
            <a:rect l="l" t="t" r="r" b="b"/>
            <a:pathLst>
              <a:path w="9894570" h="0">
                <a:moveTo>
                  <a:pt x="0" y="0"/>
                </a:moveTo>
                <a:lnTo>
                  <a:pt x="9894030" y="0"/>
                </a:lnTo>
              </a:path>
            </a:pathLst>
          </a:custGeom>
          <a:ln w="11138">
            <a:solidFill>
              <a:srgbClr val="A2D1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6150042" y="1658225"/>
            <a:ext cx="60515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85">
                <a:solidFill>
                  <a:srgbClr val="8BC540"/>
                </a:solidFill>
                <a:latin typeface="Tahoma"/>
                <a:cs typeface="Tahoma"/>
              </a:rPr>
              <a:t>2</a:t>
            </a:r>
            <a:r>
              <a:rPr dirty="0" sz="1050" spc="-105">
                <a:solidFill>
                  <a:srgbClr val="8BC540"/>
                </a:solidFill>
                <a:latin typeface="Tahoma"/>
                <a:cs typeface="Tahoma"/>
              </a:rPr>
              <a:t> </a:t>
            </a:r>
            <a:r>
              <a:rPr dirty="0" sz="1050" spc="45">
                <a:solidFill>
                  <a:srgbClr val="8BC540"/>
                </a:solidFill>
                <a:latin typeface="Tahoma"/>
                <a:cs typeface="Tahoma"/>
              </a:rPr>
              <a:t>города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88300" y="3217673"/>
            <a:ext cx="1661795" cy="292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5"/>
              </a:spcBef>
            </a:pPr>
            <a:r>
              <a:rPr dirty="0" sz="850">
                <a:latin typeface="Book Antiqua"/>
                <a:cs typeface="Book Antiqua"/>
              </a:rPr>
              <a:t>Берлин,</a:t>
            </a:r>
            <a:r>
              <a:rPr dirty="0" sz="850" spc="-5">
                <a:latin typeface="Book Antiqua"/>
                <a:cs typeface="Book Antiqua"/>
              </a:rPr>
              <a:t> </a:t>
            </a:r>
            <a:r>
              <a:rPr dirty="0" sz="850" spc="-10">
                <a:latin typeface="Book Antiqua"/>
                <a:cs typeface="Book Antiqua"/>
              </a:rPr>
              <a:t>Копенгаген,</a:t>
            </a:r>
            <a:r>
              <a:rPr dirty="0" sz="850" spc="-5">
                <a:latin typeface="Book Antiqua"/>
                <a:cs typeface="Book Antiqua"/>
              </a:rPr>
              <a:t> </a:t>
            </a:r>
            <a:r>
              <a:rPr dirty="0" sz="850" spc="-10">
                <a:latin typeface="Book Antiqua"/>
                <a:cs typeface="Book Antiqua"/>
              </a:rPr>
              <a:t>Барселона, Роттердам</a:t>
            </a:r>
            <a:endParaRPr sz="850">
              <a:latin typeface="Book Antiqua"/>
              <a:cs typeface="Book Antiqu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88300" y="5490011"/>
            <a:ext cx="96456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>
                <a:latin typeface="Book Antiqua"/>
                <a:cs typeface="Book Antiqua"/>
              </a:rPr>
              <a:t>Шанхай,</a:t>
            </a:r>
            <a:r>
              <a:rPr dirty="0" sz="850" spc="-5">
                <a:latin typeface="Book Antiqua"/>
                <a:cs typeface="Book Antiqua"/>
              </a:rPr>
              <a:t> </a:t>
            </a:r>
            <a:r>
              <a:rPr dirty="0" sz="850" spc="-10">
                <a:latin typeface="Book Antiqua"/>
                <a:cs typeface="Book Antiqua"/>
              </a:rPr>
              <a:t>Ханчжоу</a:t>
            </a:r>
            <a:endParaRPr sz="850">
              <a:latin typeface="Book Antiqua"/>
              <a:cs typeface="Book Antiqu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916499" y="3217673"/>
            <a:ext cx="2075814" cy="292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5"/>
              </a:spcBef>
            </a:pPr>
            <a:r>
              <a:rPr dirty="0" sz="850">
                <a:latin typeface="Book Antiqua"/>
                <a:cs typeface="Book Antiqua"/>
              </a:rPr>
              <a:t>Париж,</a:t>
            </a:r>
            <a:r>
              <a:rPr dirty="0" sz="850" spc="-5">
                <a:latin typeface="Book Antiqua"/>
                <a:cs typeface="Book Antiqua"/>
              </a:rPr>
              <a:t> </a:t>
            </a:r>
            <a:r>
              <a:rPr dirty="0" sz="850" spc="-20">
                <a:latin typeface="Book Antiqua"/>
                <a:cs typeface="Book Antiqua"/>
              </a:rPr>
              <a:t>Бордо,</a:t>
            </a:r>
            <a:r>
              <a:rPr dirty="0" sz="850">
                <a:latin typeface="Book Antiqua"/>
                <a:cs typeface="Book Antiqua"/>
              </a:rPr>
              <a:t> </a:t>
            </a:r>
            <a:r>
              <a:rPr dirty="0" sz="850" spc="-10">
                <a:latin typeface="Book Antiqua"/>
                <a:cs typeface="Book Antiqua"/>
              </a:rPr>
              <a:t>Роттердам,</a:t>
            </a:r>
            <a:r>
              <a:rPr dirty="0" sz="850">
                <a:latin typeface="Book Antiqua"/>
                <a:cs typeface="Book Antiqua"/>
              </a:rPr>
              <a:t> </a:t>
            </a:r>
            <a:r>
              <a:rPr dirty="0" sz="850" spc="-10">
                <a:latin typeface="Book Antiqua"/>
                <a:cs typeface="Book Antiqua"/>
              </a:rPr>
              <a:t>Амстердам, Гамбург,</a:t>
            </a:r>
            <a:r>
              <a:rPr dirty="0" sz="850" spc="5">
                <a:latin typeface="Book Antiqua"/>
                <a:cs typeface="Book Antiqua"/>
              </a:rPr>
              <a:t> </a:t>
            </a:r>
            <a:r>
              <a:rPr dirty="0" sz="850">
                <a:latin typeface="Book Antiqua"/>
                <a:cs typeface="Book Antiqua"/>
              </a:rPr>
              <a:t>Стокгольм,</a:t>
            </a:r>
            <a:r>
              <a:rPr dirty="0" sz="850" spc="10">
                <a:latin typeface="Book Antiqua"/>
                <a:cs typeface="Book Antiqua"/>
              </a:rPr>
              <a:t> </a:t>
            </a:r>
            <a:r>
              <a:rPr dirty="0" sz="850">
                <a:latin typeface="Book Antiqua"/>
                <a:cs typeface="Book Antiqua"/>
              </a:rPr>
              <a:t>Мальмё,</a:t>
            </a:r>
            <a:r>
              <a:rPr dirty="0" sz="850" spc="5">
                <a:latin typeface="Book Antiqua"/>
                <a:cs typeface="Book Antiqua"/>
              </a:rPr>
              <a:t> </a:t>
            </a:r>
            <a:r>
              <a:rPr dirty="0" sz="850" spc="-10">
                <a:latin typeface="Book Antiqua"/>
                <a:cs typeface="Book Antiqua"/>
              </a:rPr>
              <a:t>Копенгаге</a:t>
            </a:r>
            <a:endParaRPr sz="850">
              <a:latin typeface="Book Antiqua"/>
              <a:cs typeface="Book Antiqu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916499" y="5490011"/>
            <a:ext cx="118808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10">
                <a:latin typeface="Book Antiqua"/>
                <a:cs typeface="Book Antiqua"/>
              </a:rPr>
              <a:t>Гуанчжоу,</a:t>
            </a:r>
            <a:r>
              <a:rPr dirty="0" sz="850" spc="20">
                <a:latin typeface="Book Antiqua"/>
                <a:cs typeface="Book Antiqua"/>
              </a:rPr>
              <a:t> </a:t>
            </a:r>
            <a:r>
              <a:rPr dirty="0" sz="850" spc="-10">
                <a:latin typeface="Book Antiqua"/>
                <a:cs typeface="Book Antiqua"/>
              </a:rPr>
              <a:t>Шеньчжень</a:t>
            </a:r>
            <a:endParaRPr sz="850">
              <a:latin typeface="Book Antiqua"/>
              <a:cs typeface="Book Antiqu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444698" y="3217673"/>
            <a:ext cx="89535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10">
                <a:latin typeface="Book Antiqua"/>
                <a:cs typeface="Book Antiqua"/>
              </a:rPr>
              <a:t>Стамбул,</a:t>
            </a:r>
            <a:r>
              <a:rPr dirty="0" sz="850" spc="25">
                <a:latin typeface="Book Antiqua"/>
                <a:cs typeface="Book Antiqua"/>
              </a:rPr>
              <a:t> </a:t>
            </a:r>
            <a:r>
              <a:rPr dirty="0" sz="850" spc="-10">
                <a:latin typeface="Book Antiqua"/>
                <a:cs typeface="Book Antiqua"/>
              </a:rPr>
              <a:t>Анкара</a:t>
            </a:r>
            <a:endParaRPr sz="850">
              <a:latin typeface="Book Antiqua"/>
              <a:cs typeface="Book Antiqu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444698" y="5490011"/>
            <a:ext cx="358140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 spc="-10">
                <a:latin typeface="Book Antiqua"/>
                <a:cs typeface="Book Antiqua"/>
              </a:rPr>
              <a:t>Пекин</a:t>
            </a:r>
            <a:endParaRPr sz="850">
              <a:latin typeface="Book Antiqua"/>
              <a:cs typeface="Book Antiqu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972451" y="3217673"/>
            <a:ext cx="2229485" cy="159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50">
                <a:latin typeface="Book Antiqua"/>
                <a:cs typeface="Book Antiqua"/>
              </a:rPr>
              <a:t>Ереван,</a:t>
            </a:r>
            <a:r>
              <a:rPr dirty="0" sz="850" spc="10">
                <a:latin typeface="Book Antiqua"/>
                <a:cs typeface="Book Antiqua"/>
              </a:rPr>
              <a:t> </a:t>
            </a:r>
            <a:r>
              <a:rPr dirty="0" sz="850">
                <a:latin typeface="Book Antiqua"/>
                <a:cs typeface="Book Antiqua"/>
              </a:rPr>
              <a:t>Гюмри,</a:t>
            </a:r>
            <a:r>
              <a:rPr dirty="0" sz="850" spc="15">
                <a:latin typeface="Book Antiqua"/>
                <a:cs typeface="Book Antiqua"/>
              </a:rPr>
              <a:t> </a:t>
            </a:r>
            <a:r>
              <a:rPr dirty="0" sz="850">
                <a:latin typeface="Book Antiqua"/>
                <a:cs typeface="Book Antiqua"/>
              </a:rPr>
              <a:t>Дилижан,</a:t>
            </a:r>
            <a:r>
              <a:rPr dirty="0" sz="850" spc="10">
                <a:latin typeface="Book Antiqua"/>
                <a:cs typeface="Book Antiqua"/>
              </a:rPr>
              <a:t> </a:t>
            </a:r>
            <a:r>
              <a:rPr dirty="0" sz="850" spc="-10">
                <a:latin typeface="Book Antiqua"/>
                <a:cs typeface="Book Antiqua"/>
              </a:rPr>
              <a:t>Стамбул,</a:t>
            </a:r>
            <a:r>
              <a:rPr dirty="0" sz="850" spc="15">
                <a:latin typeface="Book Antiqua"/>
                <a:cs typeface="Book Antiqua"/>
              </a:rPr>
              <a:t> </a:t>
            </a:r>
            <a:r>
              <a:rPr dirty="0" sz="850" spc="-20">
                <a:latin typeface="Book Antiqua"/>
                <a:cs typeface="Book Antiqua"/>
              </a:rPr>
              <a:t>Измир</a:t>
            </a:r>
            <a:endParaRPr sz="850">
              <a:latin typeface="Book Antiqua"/>
              <a:cs typeface="Book Antiqua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0" y="5856928"/>
            <a:ext cx="10693400" cy="106680"/>
            <a:chOff x="0" y="5856928"/>
            <a:chExt cx="10693400" cy="106680"/>
          </a:xfrm>
        </p:grpSpPr>
        <p:sp>
          <p:nvSpPr>
            <p:cNvPr id="26" name="object 26" descr=""/>
            <p:cNvSpPr/>
            <p:nvPr/>
          </p:nvSpPr>
          <p:spPr>
            <a:xfrm>
              <a:off x="0" y="5859156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359" y="0"/>
                  </a:lnTo>
                </a:path>
              </a:pathLst>
            </a:custGeom>
            <a:ln w="44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39655" y="5883880"/>
              <a:ext cx="300279" cy="79230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350"/>
              </a:lnSpc>
              <a:spcBef>
                <a:spcPts val="135"/>
              </a:spcBef>
            </a:pPr>
            <a:r>
              <a:rPr dirty="0"/>
              <a:t>Документ</a:t>
            </a:r>
            <a:r>
              <a:rPr dirty="0" spc="5"/>
              <a:t> </a:t>
            </a:r>
            <a:r>
              <a:rPr dirty="0" spc="-10"/>
              <a:t>создан</a:t>
            </a:r>
            <a:r>
              <a:rPr dirty="0" spc="10"/>
              <a:t>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10"/>
              <a:t>электронной</a:t>
            </a:r>
            <a:r>
              <a:rPr dirty="0" spc="10"/>
              <a:t> </a:t>
            </a:r>
            <a:r>
              <a:rPr dirty="0" spc="-10"/>
              <a:t>форме.</a:t>
            </a:r>
            <a:r>
              <a:rPr dirty="0" spc="5"/>
              <a:t> </a:t>
            </a:r>
            <a:r>
              <a:rPr dirty="0"/>
              <a:t>№</a:t>
            </a:r>
            <a:r>
              <a:rPr dirty="0" spc="10"/>
              <a:t> </a:t>
            </a:r>
            <a:r>
              <a:rPr dirty="0" spc="-20"/>
              <a:t>004-</a:t>
            </a:r>
            <a:r>
              <a:rPr dirty="0" spc="-10"/>
              <a:t>4033/2026</a:t>
            </a:r>
            <a:r>
              <a:rPr dirty="0" spc="5"/>
              <a:t> </a:t>
            </a:r>
            <a:r>
              <a:rPr dirty="0"/>
              <a:t>от</a:t>
            </a:r>
            <a:r>
              <a:rPr dirty="0" spc="10"/>
              <a:t> </a:t>
            </a:r>
            <a:r>
              <a:rPr dirty="0" spc="-10"/>
              <a:t>19.03.2026.</a:t>
            </a:r>
            <a:r>
              <a:rPr dirty="0" spc="5"/>
              <a:t> </a:t>
            </a:r>
            <a:r>
              <a:rPr dirty="0" spc="-10"/>
              <a:t>Исполнитель:</a:t>
            </a:r>
            <a:r>
              <a:rPr dirty="0" spc="10"/>
              <a:t> </a:t>
            </a:r>
            <a:r>
              <a:rPr dirty="0" spc="-10"/>
              <a:t>Дорофеева</a:t>
            </a:r>
            <a:r>
              <a:rPr dirty="0" spc="10"/>
              <a:t> </a:t>
            </a:r>
            <a:r>
              <a:rPr dirty="0" spc="-20"/>
              <a:t>И.Б.</a:t>
            </a:r>
            <a:r>
              <a:rPr dirty="0" spc="500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/>
              <a:t>10</a:t>
            </a:r>
            <a:r>
              <a:rPr dirty="0" spc="5"/>
              <a:t> </a:t>
            </a:r>
            <a:r>
              <a:rPr dirty="0"/>
              <a:t>из</a:t>
            </a:r>
            <a:r>
              <a:rPr dirty="0" spc="5"/>
              <a:t> </a:t>
            </a:r>
            <a:r>
              <a:rPr dirty="0" spc="-10"/>
              <a:t>27.</a:t>
            </a:r>
            <a:r>
              <a:rPr dirty="0" spc="5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 spc="-10"/>
              <a:t>создана:</a:t>
            </a:r>
            <a:r>
              <a:rPr dirty="0" spc="5"/>
              <a:t> </a:t>
            </a:r>
            <a:r>
              <a:rPr dirty="0" spc="-10"/>
              <a:t>19.03.2026</a:t>
            </a:r>
            <a:r>
              <a:rPr dirty="0" spc="5"/>
              <a:t> </a:t>
            </a:r>
            <a:r>
              <a:rPr dirty="0" spc="-10"/>
              <a:t>12:34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300" y="410667"/>
            <a:ext cx="4492625" cy="73406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785"/>
              </a:lnSpc>
              <a:spcBef>
                <a:spcPts val="105"/>
              </a:spcBef>
            </a:pPr>
            <a:r>
              <a:rPr dirty="0" spc="95"/>
              <a:t>кто</a:t>
            </a:r>
            <a:r>
              <a:rPr dirty="0" spc="-360"/>
              <a:t> </a:t>
            </a:r>
            <a:r>
              <a:rPr dirty="0" spc="120"/>
              <a:t>может</a:t>
            </a:r>
            <a:r>
              <a:rPr dirty="0" spc="-355"/>
              <a:t> </a:t>
            </a:r>
            <a:r>
              <a:rPr dirty="0"/>
              <a:t>принять</a:t>
            </a:r>
            <a:r>
              <a:rPr dirty="0" spc="-360"/>
              <a:t> </a:t>
            </a:r>
            <a:r>
              <a:rPr dirty="0" spc="40"/>
              <a:t>участие</a:t>
            </a:r>
          </a:p>
          <a:p>
            <a:pPr marL="12700">
              <a:lnSpc>
                <a:spcPts val="2785"/>
              </a:lnSpc>
            </a:pPr>
            <a:r>
              <a:rPr dirty="0" spc="114"/>
              <a:t>в</a:t>
            </a:r>
            <a:r>
              <a:rPr dirty="0" spc="-440"/>
              <a:t> </a:t>
            </a:r>
            <a:r>
              <a:rPr dirty="0" spc="80"/>
              <a:t>программе</a:t>
            </a:r>
            <a:r>
              <a:rPr dirty="0" spc="-434"/>
              <a:t> </a:t>
            </a:r>
            <a:r>
              <a:rPr dirty="0" spc="-10"/>
              <a:t>архитекторы.рф?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8300" y="5501149"/>
            <a:ext cx="7954645" cy="1460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50">
                <a:solidFill>
                  <a:srgbClr val="7F7F7F"/>
                </a:solidFill>
                <a:latin typeface="Book Antiqua"/>
                <a:cs typeface="Book Antiqua"/>
              </a:rPr>
              <a:t>*</a:t>
            </a:r>
            <a:r>
              <a:rPr dirty="0" sz="750" spc="10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>
                <a:solidFill>
                  <a:srgbClr val="7F7F7F"/>
                </a:solidFill>
                <a:latin typeface="Book Antiqua"/>
                <a:cs typeface="Book Antiqua"/>
              </a:rPr>
              <a:t>С</a:t>
            </a:r>
            <a:r>
              <a:rPr dirty="0" sz="750" spc="15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>
                <a:solidFill>
                  <a:srgbClr val="7F7F7F"/>
                </a:solidFill>
                <a:latin typeface="Book Antiqua"/>
                <a:cs typeface="Book Antiqua"/>
              </a:rPr>
              <a:t>полным</a:t>
            </a:r>
            <a:r>
              <a:rPr dirty="0" sz="750" spc="10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>
                <a:solidFill>
                  <a:srgbClr val="7F7F7F"/>
                </a:solidFill>
                <a:latin typeface="Book Antiqua"/>
                <a:cs typeface="Book Antiqua"/>
              </a:rPr>
              <a:t>списком</a:t>
            </a:r>
            <a:r>
              <a:rPr dirty="0" sz="750" spc="15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>
                <a:solidFill>
                  <a:srgbClr val="7F7F7F"/>
                </a:solidFill>
                <a:latin typeface="Book Antiqua"/>
                <a:cs typeface="Book Antiqua"/>
              </a:rPr>
              <a:t>требований</a:t>
            </a:r>
            <a:r>
              <a:rPr dirty="0" sz="750" spc="10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 spc="-10">
                <a:solidFill>
                  <a:srgbClr val="7F7F7F"/>
                </a:solidFill>
                <a:latin typeface="Book Antiqua"/>
                <a:cs typeface="Book Antiqua"/>
              </a:rPr>
              <a:t>к</a:t>
            </a:r>
            <a:r>
              <a:rPr dirty="0" sz="750" spc="-80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>
                <a:solidFill>
                  <a:srgbClr val="7F7F7F"/>
                </a:solidFill>
                <a:latin typeface="Book Antiqua"/>
                <a:cs typeface="Book Antiqua"/>
              </a:rPr>
              <a:t>кандидатам</a:t>
            </a:r>
            <a:r>
              <a:rPr dirty="0" sz="750" spc="10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>
                <a:solidFill>
                  <a:srgbClr val="7F7F7F"/>
                </a:solidFill>
                <a:latin typeface="Book Antiqua"/>
                <a:cs typeface="Book Antiqua"/>
              </a:rPr>
              <a:t>на</a:t>
            </a:r>
            <a:r>
              <a:rPr dirty="0" sz="750" spc="15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 spc="-10">
                <a:solidFill>
                  <a:srgbClr val="7F7F7F"/>
                </a:solidFill>
                <a:latin typeface="Book Antiqua"/>
                <a:cs typeface="Book Antiqua"/>
              </a:rPr>
              <a:t>программу,</a:t>
            </a:r>
            <a:r>
              <a:rPr dirty="0" sz="750" spc="10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>
                <a:solidFill>
                  <a:srgbClr val="7F7F7F"/>
                </a:solidFill>
                <a:latin typeface="Book Antiqua"/>
                <a:cs typeface="Book Antiqua"/>
              </a:rPr>
              <a:t>включая</a:t>
            </a:r>
            <a:r>
              <a:rPr dirty="0" sz="750" spc="15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>
                <a:solidFill>
                  <a:srgbClr val="7F7F7F"/>
                </a:solidFill>
                <a:latin typeface="Book Antiqua"/>
                <a:cs typeface="Book Antiqua"/>
              </a:rPr>
              <a:t>требования</a:t>
            </a:r>
            <a:r>
              <a:rPr dirty="0" sz="750" spc="10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 spc="-10">
                <a:solidFill>
                  <a:srgbClr val="7F7F7F"/>
                </a:solidFill>
                <a:latin typeface="Book Antiqua"/>
                <a:cs typeface="Book Antiqua"/>
              </a:rPr>
              <a:t>к</a:t>
            </a:r>
            <a:r>
              <a:rPr dirty="0" sz="750" spc="-80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 spc="-10">
                <a:solidFill>
                  <a:srgbClr val="7F7F7F"/>
                </a:solidFill>
                <a:latin typeface="Book Antiqua"/>
                <a:cs typeface="Book Antiqua"/>
              </a:rPr>
              <a:t>профессиональному</a:t>
            </a:r>
            <a:r>
              <a:rPr dirty="0" sz="750" spc="15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>
                <a:solidFill>
                  <a:srgbClr val="7F7F7F"/>
                </a:solidFill>
                <a:latin typeface="Book Antiqua"/>
                <a:cs typeface="Book Antiqua"/>
              </a:rPr>
              <a:t>опыту</a:t>
            </a:r>
            <a:r>
              <a:rPr dirty="0" sz="750" spc="10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>
                <a:solidFill>
                  <a:srgbClr val="7F7F7F"/>
                </a:solidFill>
                <a:latin typeface="Book Antiqua"/>
                <a:cs typeface="Book Antiqua"/>
              </a:rPr>
              <a:t>и</a:t>
            </a:r>
            <a:r>
              <a:rPr dirty="0" sz="750" spc="-80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>
                <a:solidFill>
                  <a:srgbClr val="7F7F7F"/>
                </a:solidFill>
                <a:latin typeface="Book Antiqua"/>
                <a:cs typeface="Book Antiqua"/>
              </a:rPr>
              <a:t>образованию,</a:t>
            </a:r>
            <a:r>
              <a:rPr dirty="0" sz="750" spc="15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>
                <a:solidFill>
                  <a:srgbClr val="7F7F7F"/>
                </a:solidFill>
                <a:latin typeface="Book Antiqua"/>
                <a:cs typeface="Book Antiqua"/>
              </a:rPr>
              <a:t>можно</a:t>
            </a:r>
            <a:r>
              <a:rPr dirty="0" sz="750" spc="10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>
                <a:solidFill>
                  <a:srgbClr val="7F7F7F"/>
                </a:solidFill>
                <a:latin typeface="Book Antiqua"/>
                <a:cs typeface="Book Antiqua"/>
              </a:rPr>
              <a:t>ознакомиться</a:t>
            </a:r>
            <a:r>
              <a:rPr dirty="0" sz="750" spc="15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>
                <a:solidFill>
                  <a:srgbClr val="7F7F7F"/>
                </a:solidFill>
                <a:latin typeface="Book Antiqua"/>
                <a:cs typeface="Book Antiqua"/>
              </a:rPr>
              <a:t>на</a:t>
            </a:r>
            <a:r>
              <a:rPr dirty="0" sz="750" spc="-80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>
                <a:solidFill>
                  <a:srgbClr val="7F7F7F"/>
                </a:solidFill>
                <a:latin typeface="Book Antiqua"/>
                <a:cs typeface="Book Antiqua"/>
              </a:rPr>
              <a:t>сайте</a:t>
            </a:r>
            <a:r>
              <a:rPr dirty="0" sz="750" spc="10">
                <a:solidFill>
                  <a:srgbClr val="7F7F7F"/>
                </a:solidFill>
                <a:latin typeface="Book Antiqua"/>
                <a:cs typeface="Book Antiqua"/>
              </a:rPr>
              <a:t> </a:t>
            </a:r>
            <a:r>
              <a:rPr dirty="0" sz="750" spc="-10">
                <a:solidFill>
                  <a:srgbClr val="7F7F7F"/>
                </a:solidFill>
                <a:latin typeface="Book Antiqua"/>
                <a:cs typeface="Book Antiqua"/>
              </a:rPr>
              <a:t>Архитекторы.рф</a:t>
            </a:r>
            <a:endParaRPr sz="750">
              <a:latin typeface="Book Antiqua"/>
              <a:cs typeface="Book Antiqua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95487" y="2437240"/>
          <a:ext cx="9595485" cy="422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8545"/>
                <a:gridCol w="1496695"/>
                <a:gridCol w="1575435"/>
                <a:gridCol w="1268095"/>
                <a:gridCol w="1525270"/>
                <a:gridCol w="1512570"/>
                <a:gridCol w="1085215"/>
              </a:tblGrid>
              <a:tr h="139065">
                <a:tc>
                  <a:txBody>
                    <a:bodyPr/>
                    <a:lstStyle/>
                    <a:p>
                      <a:pPr marL="31750">
                        <a:lnSpc>
                          <a:spcPts val="1000"/>
                        </a:lnSpc>
                      </a:pPr>
                      <a:r>
                        <a:rPr dirty="0" sz="1050" spc="-10">
                          <a:latin typeface="Book Antiqua"/>
                          <a:cs typeface="Book Antiqua"/>
                        </a:rPr>
                        <a:t>Архитектура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12395">
                        <a:lnSpc>
                          <a:spcPts val="1000"/>
                        </a:lnSpc>
                      </a:pPr>
                      <a:r>
                        <a:rPr dirty="0" sz="1050" spc="-10">
                          <a:latin typeface="Book Antiqua"/>
                          <a:cs typeface="Book Antiqua"/>
                        </a:rPr>
                        <a:t>Государственная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6675">
                        <a:lnSpc>
                          <a:spcPts val="1000"/>
                        </a:lnSpc>
                      </a:pPr>
                      <a:r>
                        <a:rPr dirty="0" sz="1050" spc="-10">
                          <a:latin typeface="Book Antiqua"/>
                          <a:cs typeface="Book Antiqua"/>
                        </a:rPr>
                        <a:t>Градостроительство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ts val="1000"/>
                        </a:lnSpc>
                      </a:pPr>
                      <a:r>
                        <a:rPr dirty="0" sz="1050" spc="-10">
                          <a:latin typeface="Book Antiqua"/>
                          <a:cs typeface="Book Antiqua"/>
                        </a:rPr>
                        <a:t>Девелопмент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1120">
                        <a:lnSpc>
                          <a:spcPts val="1000"/>
                        </a:lnSpc>
                      </a:pPr>
                      <a:r>
                        <a:rPr dirty="0" sz="1050" spc="-25">
                          <a:latin typeface="Book Antiqua"/>
                          <a:cs typeface="Book Antiqua"/>
                        </a:rPr>
                        <a:t>Дизайн</a:t>
                      </a:r>
                      <a:r>
                        <a:rPr dirty="0" sz="1050" spc="-2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050" spc="-10">
                          <a:latin typeface="Book Antiqua"/>
                          <a:cs typeface="Book Antiqua"/>
                        </a:rPr>
                        <a:t>городской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0">
                        <a:lnSpc>
                          <a:spcPts val="1000"/>
                        </a:lnSpc>
                      </a:pPr>
                      <a:r>
                        <a:rPr dirty="0" sz="1050" spc="-30">
                          <a:latin typeface="Book Antiqua"/>
                          <a:cs typeface="Book Antiqua"/>
                        </a:rPr>
                        <a:t>Инженерное</a:t>
                      </a:r>
                      <a:r>
                        <a:rPr dirty="0" sz="1050" spc="-5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050" spc="-20">
                          <a:latin typeface="Book Antiqua"/>
                          <a:cs typeface="Book Antiqua"/>
                        </a:rPr>
                        <a:t>дело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5565">
                        <a:lnSpc>
                          <a:spcPts val="1000"/>
                        </a:lnSpc>
                      </a:pPr>
                      <a:r>
                        <a:rPr dirty="0" sz="1050" spc="-10">
                          <a:latin typeface="Book Antiqua"/>
                          <a:cs typeface="Book Antiqua"/>
                        </a:rPr>
                        <a:t>Педагогика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</a:tr>
              <a:tr h="144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12395">
                        <a:lnSpc>
                          <a:spcPts val="1040"/>
                        </a:lnSpc>
                      </a:pPr>
                      <a:r>
                        <a:rPr dirty="0" sz="1050">
                          <a:latin typeface="Book Antiqua"/>
                          <a:cs typeface="Book Antiqua"/>
                        </a:rPr>
                        <a:t>и</a:t>
                      </a:r>
                      <a:r>
                        <a:rPr dirty="0" sz="1050" spc="-5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050" spc="-10">
                          <a:latin typeface="Book Antiqua"/>
                          <a:cs typeface="Book Antiqua"/>
                        </a:rPr>
                        <a:t>муниципальная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6675">
                        <a:lnSpc>
                          <a:spcPts val="1040"/>
                        </a:lnSpc>
                      </a:pPr>
                      <a:r>
                        <a:rPr dirty="0" sz="1050">
                          <a:latin typeface="Book Antiqua"/>
                          <a:cs typeface="Book Antiqua"/>
                        </a:rPr>
                        <a:t>и</a:t>
                      </a:r>
                      <a:r>
                        <a:rPr dirty="0" sz="1050" spc="-5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050" spc="-10">
                          <a:latin typeface="Book Antiqua"/>
                          <a:cs typeface="Book Antiqua"/>
                        </a:rPr>
                        <a:t>городское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1120">
                        <a:lnSpc>
                          <a:spcPts val="1040"/>
                        </a:lnSpc>
                      </a:pPr>
                      <a:r>
                        <a:rPr dirty="0" sz="1050" spc="-10">
                          <a:latin typeface="Book Antiqua"/>
                          <a:cs typeface="Book Antiqua"/>
                        </a:rPr>
                        <a:t>среды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0">
                        <a:lnSpc>
                          <a:spcPts val="1040"/>
                        </a:lnSpc>
                      </a:pPr>
                      <a:r>
                        <a:rPr dirty="0" sz="1050">
                          <a:latin typeface="Book Antiqua"/>
                          <a:cs typeface="Book Antiqua"/>
                        </a:rPr>
                        <a:t>и</a:t>
                      </a:r>
                      <a:r>
                        <a:rPr dirty="0" sz="1050" spc="-5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050" spc="-10">
                          <a:latin typeface="Book Antiqua"/>
                          <a:cs typeface="Book Antiqua"/>
                        </a:rPr>
                        <a:t>строительство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040"/>
                        </a:lnSpc>
                      </a:pPr>
                      <a:r>
                        <a:rPr dirty="0" sz="1050" spc="-35">
                          <a:latin typeface="Book Antiqua"/>
                          <a:cs typeface="Book Antiqua"/>
                        </a:rPr>
                        <a:t>и</a:t>
                      </a:r>
                      <a:r>
                        <a:rPr dirty="0" sz="1050" spc="-13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050" spc="-10">
                          <a:latin typeface="Book Antiqua"/>
                          <a:cs typeface="Book Antiqua"/>
                        </a:rPr>
                        <a:t>психология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</a:tr>
              <a:tr h="139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11760">
                        <a:lnSpc>
                          <a:spcPts val="994"/>
                        </a:lnSpc>
                      </a:pPr>
                      <a:r>
                        <a:rPr dirty="0" sz="1050" spc="-10">
                          <a:latin typeface="Book Antiqua"/>
                          <a:cs typeface="Book Antiqua"/>
                        </a:rPr>
                        <a:t>служба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6675">
                        <a:lnSpc>
                          <a:spcPts val="994"/>
                        </a:lnSpc>
                      </a:pPr>
                      <a:r>
                        <a:rPr dirty="0" sz="1050" spc="-10">
                          <a:latin typeface="Book Antiqua"/>
                          <a:cs typeface="Book Antiqua"/>
                        </a:rPr>
                        <a:t>планирование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469172" y="3573405"/>
          <a:ext cx="9544050" cy="278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0"/>
                <a:gridCol w="1432560"/>
                <a:gridCol w="1359535"/>
                <a:gridCol w="1565275"/>
                <a:gridCol w="1332229"/>
                <a:gridCol w="1640840"/>
                <a:gridCol w="836295"/>
              </a:tblGrid>
              <a:tr h="139065">
                <a:tc>
                  <a:txBody>
                    <a:bodyPr/>
                    <a:lstStyle/>
                    <a:p>
                      <a:pPr algn="ctr" marR="210185">
                        <a:lnSpc>
                          <a:spcPts val="1000"/>
                        </a:lnSpc>
                      </a:pPr>
                      <a:r>
                        <a:rPr dirty="0" sz="1050" spc="-10">
                          <a:latin typeface="Book Antiqua"/>
                          <a:cs typeface="Book Antiqua"/>
                        </a:rPr>
                        <a:t>Реставрация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8895">
                        <a:lnSpc>
                          <a:spcPts val="1000"/>
                        </a:lnSpc>
                      </a:pPr>
                      <a:r>
                        <a:rPr dirty="0" sz="1050" spc="-10">
                          <a:latin typeface="Book Antiqua"/>
                          <a:cs typeface="Book Antiqua"/>
                        </a:rPr>
                        <a:t>Транспортное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ts val="1000"/>
                        </a:lnSpc>
                      </a:pPr>
                      <a:r>
                        <a:rPr dirty="0" sz="1050" spc="-10">
                          <a:latin typeface="Book Antiqua"/>
                          <a:cs typeface="Book Antiqua"/>
                        </a:rPr>
                        <a:t>Урбанистика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000"/>
                        </a:lnSpc>
                      </a:pPr>
                      <a:r>
                        <a:rPr dirty="0" sz="1050" spc="-10">
                          <a:latin typeface="Book Antiqua"/>
                          <a:cs typeface="Book Antiqua"/>
                        </a:rPr>
                        <a:t>Землеустройство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dirty="0" sz="1050" spc="-10">
                          <a:latin typeface="Book Antiqua"/>
                          <a:cs typeface="Book Antiqua"/>
                        </a:rPr>
                        <a:t>История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ts val="1000"/>
                        </a:lnSpc>
                      </a:pPr>
                      <a:r>
                        <a:rPr dirty="0" sz="1050" spc="-10">
                          <a:latin typeface="Book Antiqua"/>
                          <a:cs typeface="Book Antiqua"/>
                        </a:rPr>
                        <a:t>Юриспруденция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ts val="1000"/>
                        </a:lnSpc>
                      </a:pPr>
                      <a:r>
                        <a:rPr dirty="0" sz="1050" spc="-10">
                          <a:latin typeface="Book Antiqua"/>
                          <a:cs typeface="Book Antiqua"/>
                        </a:rPr>
                        <a:t>Туризм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</a:tr>
              <a:tr h="139065">
                <a:tc>
                  <a:txBody>
                    <a:bodyPr/>
                    <a:lstStyle/>
                    <a:p>
                      <a:pPr algn="ctr" marR="210185">
                        <a:lnSpc>
                          <a:spcPts val="1000"/>
                        </a:lnSpc>
                      </a:pPr>
                      <a:r>
                        <a:rPr dirty="0" sz="1050">
                          <a:latin typeface="Book Antiqua"/>
                          <a:cs typeface="Book Antiqua"/>
                        </a:rPr>
                        <a:t>и</a:t>
                      </a:r>
                      <a:r>
                        <a:rPr dirty="0" sz="1050" spc="-5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050" spc="-10">
                          <a:latin typeface="Book Antiqua"/>
                          <a:cs typeface="Book Antiqua"/>
                        </a:rPr>
                        <a:t>реконструкция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8895">
                        <a:lnSpc>
                          <a:spcPts val="1000"/>
                        </a:lnSpc>
                      </a:pPr>
                      <a:r>
                        <a:rPr dirty="0" sz="1050" spc="-10">
                          <a:latin typeface="Book Antiqua"/>
                          <a:cs typeface="Book Antiqua"/>
                        </a:rPr>
                        <a:t>планирование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000"/>
                        </a:lnSpc>
                      </a:pPr>
                      <a:r>
                        <a:rPr dirty="0" sz="1050" spc="-35">
                          <a:latin typeface="Book Antiqua"/>
                          <a:cs typeface="Book Antiqua"/>
                        </a:rPr>
                        <a:t>и</a:t>
                      </a:r>
                      <a:r>
                        <a:rPr dirty="0" sz="1050" spc="-13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050" spc="-10">
                          <a:latin typeface="Book Antiqua"/>
                          <a:cs typeface="Book Antiqua"/>
                        </a:rPr>
                        <a:t>кадастр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dirty="0" sz="1050" spc="-35">
                          <a:latin typeface="Book Antiqua"/>
                          <a:cs typeface="Book Antiqua"/>
                        </a:rPr>
                        <a:t>и</a:t>
                      </a:r>
                      <a:r>
                        <a:rPr dirty="0" sz="1050" spc="-13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dirty="0" sz="1050" spc="-10">
                          <a:latin typeface="Book Antiqua"/>
                          <a:cs typeface="Book Antiqua"/>
                        </a:rPr>
                        <a:t>философия</a:t>
                      </a:r>
                      <a:endParaRPr sz="1050">
                        <a:latin typeface="Book Antiqua"/>
                        <a:cs typeface="Book Antiqu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413102" y="4665729"/>
            <a:ext cx="1195705" cy="47561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5730" marR="118110">
              <a:lnSpc>
                <a:spcPts val="1140"/>
              </a:lnSpc>
              <a:spcBef>
                <a:spcPts val="240"/>
              </a:spcBef>
            </a:pPr>
            <a:r>
              <a:rPr dirty="0" sz="1050" spc="-40">
                <a:latin typeface="Book Antiqua"/>
                <a:cs typeface="Book Antiqua"/>
              </a:rPr>
              <a:t>Коммуникации </a:t>
            </a:r>
            <a:r>
              <a:rPr dirty="0" sz="1050">
                <a:latin typeface="Book Antiqua"/>
                <a:cs typeface="Book Antiqua"/>
              </a:rPr>
              <a:t>и</a:t>
            </a:r>
            <a:r>
              <a:rPr dirty="0" sz="1050" spc="-50">
                <a:latin typeface="Book Antiqua"/>
                <a:cs typeface="Book Antiqua"/>
              </a:rPr>
              <a:t> </a:t>
            </a:r>
            <a:r>
              <a:rPr dirty="0" sz="1050" spc="-10">
                <a:latin typeface="Book Antiqua"/>
                <a:cs typeface="Book Antiqua"/>
              </a:rPr>
              <a:t>связи</a:t>
            </a:r>
            <a:endParaRPr sz="1050">
              <a:latin typeface="Book Antiqua"/>
              <a:cs typeface="Book Antiqua"/>
            </a:endParaRPr>
          </a:p>
          <a:p>
            <a:pPr algn="ctr">
              <a:lnSpc>
                <a:spcPts val="1120"/>
              </a:lnSpc>
            </a:pPr>
            <a:r>
              <a:rPr dirty="0" sz="1050">
                <a:latin typeface="Book Antiqua"/>
                <a:cs typeface="Book Antiqua"/>
              </a:rPr>
              <a:t>с</a:t>
            </a:r>
            <a:r>
              <a:rPr dirty="0" sz="1050" spc="-20">
                <a:latin typeface="Book Antiqua"/>
                <a:cs typeface="Book Antiqua"/>
              </a:rPr>
              <a:t> </a:t>
            </a:r>
            <a:r>
              <a:rPr dirty="0" sz="1050" spc="-10">
                <a:latin typeface="Book Antiqua"/>
                <a:cs typeface="Book Antiqua"/>
              </a:rPr>
              <a:t>общественностью</a:t>
            </a:r>
            <a:endParaRPr sz="1050">
              <a:latin typeface="Book Antiqua"/>
              <a:cs typeface="Book Antiqu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967916" y="4665465"/>
            <a:ext cx="981710" cy="3308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109855">
              <a:lnSpc>
                <a:spcPts val="1140"/>
              </a:lnSpc>
              <a:spcBef>
                <a:spcPts val="240"/>
              </a:spcBef>
            </a:pPr>
            <a:r>
              <a:rPr dirty="0" sz="1050" spc="-10">
                <a:latin typeface="Book Antiqua"/>
                <a:cs typeface="Book Antiqua"/>
              </a:rPr>
              <a:t>Социология</a:t>
            </a:r>
            <a:r>
              <a:rPr dirty="0" sz="1050" spc="500">
                <a:latin typeface="Book Antiqua"/>
                <a:cs typeface="Book Antiqua"/>
              </a:rPr>
              <a:t> </a:t>
            </a:r>
            <a:r>
              <a:rPr dirty="0" sz="1050">
                <a:latin typeface="Book Antiqua"/>
                <a:cs typeface="Book Antiqua"/>
              </a:rPr>
              <a:t>и</a:t>
            </a:r>
            <a:r>
              <a:rPr dirty="0" sz="1050" spc="-50">
                <a:latin typeface="Book Antiqua"/>
                <a:cs typeface="Book Antiqua"/>
              </a:rPr>
              <a:t> </a:t>
            </a:r>
            <a:r>
              <a:rPr dirty="0" sz="1050" spc="-35">
                <a:latin typeface="Book Antiqua"/>
                <a:cs typeface="Book Antiqua"/>
              </a:rPr>
              <a:t>антропология</a:t>
            </a:r>
            <a:endParaRPr sz="1050">
              <a:latin typeface="Book Antiqua"/>
              <a:cs typeface="Book Antiqu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56849" y="4665332"/>
            <a:ext cx="1089025" cy="3308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44780" marR="5080" indent="-132715">
              <a:lnSpc>
                <a:spcPts val="1140"/>
              </a:lnSpc>
              <a:spcBef>
                <a:spcPts val="240"/>
              </a:spcBef>
            </a:pPr>
            <a:r>
              <a:rPr dirty="0" sz="1050" spc="-45">
                <a:latin typeface="Book Antiqua"/>
                <a:cs typeface="Book Antiqua"/>
              </a:rPr>
              <a:t>Социокультурная </a:t>
            </a:r>
            <a:r>
              <a:rPr dirty="0" sz="1050" spc="-10">
                <a:latin typeface="Book Antiqua"/>
                <a:cs typeface="Book Antiqua"/>
              </a:rPr>
              <a:t>деятельность</a:t>
            </a:r>
            <a:endParaRPr sz="1050">
              <a:latin typeface="Book Antiqua"/>
              <a:cs typeface="Book Antiqu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96847" y="4665331"/>
            <a:ext cx="1099820" cy="47561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>
              <a:lnSpc>
                <a:spcPts val="1140"/>
              </a:lnSpc>
              <a:spcBef>
                <a:spcPts val="240"/>
              </a:spcBef>
            </a:pPr>
            <a:r>
              <a:rPr dirty="0" sz="1050" spc="-10">
                <a:latin typeface="Book Antiqua"/>
                <a:cs typeface="Book Antiqua"/>
              </a:rPr>
              <a:t>Политические </a:t>
            </a:r>
            <a:r>
              <a:rPr dirty="0" sz="1050" spc="-20">
                <a:latin typeface="Book Antiqua"/>
                <a:cs typeface="Book Antiqua"/>
              </a:rPr>
              <a:t>науки</a:t>
            </a:r>
            <a:r>
              <a:rPr dirty="0" sz="1050" spc="500">
                <a:latin typeface="Book Antiqua"/>
                <a:cs typeface="Book Antiqua"/>
              </a:rPr>
              <a:t>       </a:t>
            </a:r>
            <a:r>
              <a:rPr dirty="0" sz="1050" spc="-35">
                <a:latin typeface="Book Antiqua"/>
                <a:cs typeface="Book Antiqua"/>
              </a:rPr>
              <a:t>и</a:t>
            </a:r>
            <a:r>
              <a:rPr dirty="0" sz="1050" spc="-130">
                <a:latin typeface="Book Antiqua"/>
                <a:cs typeface="Book Antiqua"/>
              </a:rPr>
              <a:t> </a:t>
            </a:r>
            <a:r>
              <a:rPr dirty="0" sz="1050" spc="-30">
                <a:latin typeface="Book Antiqua"/>
                <a:cs typeface="Book Antiqua"/>
              </a:rPr>
              <a:t>регионоведение</a:t>
            </a:r>
            <a:endParaRPr sz="1050">
              <a:latin typeface="Book Antiqua"/>
              <a:cs typeface="Book Antiqu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076440" y="4665199"/>
            <a:ext cx="143192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00"/>
              </a:lnSpc>
              <a:spcBef>
                <a:spcPts val="100"/>
              </a:spcBef>
            </a:pPr>
            <a:r>
              <a:rPr dirty="0" sz="1050" spc="-10">
                <a:latin typeface="Book Antiqua"/>
                <a:cs typeface="Book Antiqua"/>
              </a:rPr>
              <a:t>География</a:t>
            </a:r>
            <a:endParaRPr sz="1050">
              <a:latin typeface="Book Antiqua"/>
              <a:cs typeface="Book Antiqua"/>
            </a:endParaRPr>
          </a:p>
          <a:p>
            <a:pPr algn="ctr" marL="12065" marR="5080">
              <a:lnSpc>
                <a:spcPts val="1140"/>
              </a:lnSpc>
              <a:spcBef>
                <a:spcPts val="80"/>
              </a:spcBef>
            </a:pPr>
            <a:r>
              <a:rPr dirty="0" sz="1050">
                <a:latin typeface="Book Antiqua"/>
                <a:cs typeface="Book Antiqua"/>
              </a:rPr>
              <a:t>и</a:t>
            </a:r>
            <a:r>
              <a:rPr dirty="0" sz="1050" spc="-50">
                <a:latin typeface="Book Antiqua"/>
                <a:cs typeface="Book Antiqua"/>
              </a:rPr>
              <a:t> </a:t>
            </a:r>
            <a:r>
              <a:rPr dirty="0" sz="1050" spc="-40">
                <a:latin typeface="Book Antiqua"/>
                <a:cs typeface="Book Antiqua"/>
              </a:rPr>
              <a:t>геоинформационные </a:t>
            </a:r>
            <a:r>
              <a:rPr dirty="0" sz="1050" spc="-10">
                <a:latin typeface="Book Antiqua"/>
                <a:cs typeface="Book Antiqua"/>
              </a:rPr>
              <a:t>технологии</a:t>
            </a:r>
            <a:endParaRPr sz="1050">
              <a:latin typeface="Book Antiqua"/>
              <a:cs typeface="Book Antiqu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2580" y="2012454"/>
            <a:ext cx="252681" cy="26278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3013" y="2012454"/>
            <a:ext cx="235686" cy="262787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3773786" y="2018023"/>
            <a:ext cx="95885" cy="94615"/>
          </a:xfrm>
          <a:custGeom>
            <a:avLst/>
            <a:gdLst/>
            <a:ahLst/>
            <a:cxnLst/>
            <a:rect l="l" t="t" r="r" b="b"/>
            <a:pathLst>
              <a:path w="95885" h="94614">
                <a:moveTo>
                  <a:pt x="95732" y="0"/>
                </a:moveTo>
                <a:lnTo>
                  <a:pt x="95732" y="94028"/>
                </a:lnTo>
                <a:lnTo>
                  <a:pt x="1684" y="94028"/>
                </a:lnTo>
              </a:path>
              <a:path w="95885" h="94614">
                <a:moveTo>
                  <a:pt x="0" y="0"/>
                </a:moveTo>
                <a:lnTo>
                  <a:pt x="67919" y="0"/>
                </a:lnTo>
                <a:lnTo>
                  <a:pt x="67919" y="67904"/>
                </a:lnTo>
                <a:lnTo>
                  <a:pt x="0" y="67904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8BC5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933124" y="2018023"/>
            <a:ext cx="96520" cy="94615"/>
          </a:xfrm>
          <a:custGeom>
            <a:avLst/>
            <a:gdLst/>
            <a:ahLst/>
            <a:cxnLst/>
            <a:rect l="l" t="t" r="r" b="b"/>
            <a:pathLst>
              <a:path w="96520" h="94614">
                <a:moveTo>
                  <a:pt x="94048" y="94028"/>
                </a:moveTo>
                <a:lnTo>
                  <a:pt x="0" y="94028"/>
                </a:lnTo>
                <a:lnTo>
                  <a:pt x="0" y="0"/>
                </a:lnTo>
              </a:path>
              <a:path w="96520" h="94614">
                <a:moveTo>
                  <a:pt x="60096" y="33951"/>
                </a:moveTo>
                <a:lnTo>
                  <a:pt x="60096" y="0"/>
                </a:lnTo>
                <a:lnTo>
                  <a:pt x="27976" y="0"/>
                </a:lnTo>
                <a:lnTo>
                  <a:pt x="27976" y="67902"/>
                </a:lnTo>
                <a:lnTo>
                  <a:pt x="95892" y="67902"/>
                </a:lnTo>
                <a:lnTo>
                  <a:pt x="95892" y="33951"/>
                </a:lnTo>
                <a:lnTo>
                  <a:pt x="60096" y="33951"/>
                </a:lnTo>
                <a:close/>
              </a:path>
            </a:pathLst>
          </a:custGeom>
          <a:ln w="11138">
            <a:solidFill>
              <a:srgbClr val="8BC5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3775471" y="2175643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4" h="94614">
                <a:moveTo>
                  <a:pt x="0" y="0"/>
                </a:moveTo>
                <a:lnTo>
                  <a:pt x="94048" y="0"/>
                </a:lnTo>
                <a:lnTo>
                  <a:pt x="94048" y="94028"/>
                </a:lnTo>
              </a:path>
              <a:path w="94614" h="94614">
                <a:moveTo>
                  <a:pt x="67909" y="60076"/>
                </a:moveTo>
                <a:lnTo>
                  <a:pt x="65240" y="73293"/>
                </a:lnTo>
                <a:lnTo>
                  <a:pt x="57963" y="84084"/>
                </a:lnTo>
                <a:lnTo>
                  <a:pt x="47168" y="91360"/>
                </a:lnTo>
                <a:lnTo>
                  <a:pt x="33951" y="94028"/>
                </a:lnTo>
                <a:lnTo>
                  <a:pt x="20737" y="91360"/>
                </a:lnTo>
                <a:lnTo>
                  <a:pt x="9945" y="84084"/>
                </a:lnTo>
                <a:lnTo>
                  <a:pt x="2668" y="73293"/>
                </a:lnTo>
                <a:lnTo>
                  <a:pt x="0" y="60076"/>
                </a:lnTo>
                <a:lnTo>
                  <a:pt x="2668" y="46861"/>
                </a:lnTo>
                <a:lnTo>
                  <a:pt x="9945" y="36071"/>
                </a:lnTo>
                <a:lnTo>
                  <a:pt x="20737" y="28798"/>
                </a:lnTo>
                <a:lnTo>
                  <a:pt x="33951" y="26131"/>
                </a:lnTo>
                <a:lnTo>
                  <a:pt x="47168" y="28798"/>
                </a:lnTo>
                <a:lnTo>
                  <a:pt x="57963" y="36071"/>
                </a:lnTo>
                <a:lnTo>
                  <a:pt x="65240" y="46861"/>
                </a:lnTo>
                <a:lnTo>
                  <a:pt x="67909" y="60076"/>
                </a:lnTo>
                <a:close/>
              </a:path>
            </a:pathLst>
          </a:custGeom>
          <a:ln w="11138">
            <a:solidFill>
              <a:srgbClr val="8BC5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3933124" y="2175643"/>
            <a:ext cx="94615" cy="94615"/>
          </a:xfrm>
          <a:custGeom>
            <a:avLst/>
            <a:gdLst/>
            <a:ahLst/>
            <a:cxnLst/>
            <a:rect l="l" t="t" r="r" b="b"/>
            <a:pathLst>
              <a:path w="94614" h="94614">
                <a:moveTo>
                  <a:pt x="0" y="94028"/>
                </a:moveTo>
                <a:lnTo>
                  <a:pt x="0" y="0"/>
                </a:lnTo>
                <a:lnTo>
                  <a:pt x="94048" y="0"/>
                </a:lnTo>
              </a:path>
            </a:pathLst>
          </a:custGeom>
          <a:ln w="11138">
            <a:solidFill>
              <a:srgbClr val="8BC54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5250944" y="2009480"/>
            <a:ext cx="191770" cy="269240"/>
            <a:chOff x="5250944" y="2009480"/>
            <a:chExt cx="191770" cy="269240"/>
          </a:xfrm>
        </p:grpSpPr>
        <p:sp>
          <p:nvSpPr>
            <p:cNvPr id="18" name="object 18" descr=""/>
            <p:cNvSpPr/>
            <p:nvPr/>
          </p:nvSpPr>
          <p:spPr>
            <a:xfrm>
              <a:off x="5256514" y="2015049"/>
              <a:ext cx="180340" cy="257810"/>
            </a:xfrm>
            <a:custGeom>
              <a:avLst/>
              <a:gdLst/>
              <a:ahLst/>
              <a:cxnLst/>
              <a:rect l="l" t="t" r="r" b="b"/>
              <a:pathLst>
                <a:path w="180339" h="257810">
                  <a:moveTo>
                    <a:pt x="180323" y="0"/>
                  </a:moveTo>
                  <a:lnTo>
                    <a:pt x="41403" y="0"/>
                  </a:lnTo>
                  <a:lnTo>
                    <a:pt x="41403" y="41396"/>
                  </a:lnTo>
                  <a:lnTo>
                    <a:pt x="0" y="41396"/>
                  </a:lnTo>
                  <a:lnTo>
                    <a:pt x="0" y="257596"/>
                  </a:lnTo>
                  <a:lnTo>
                    <a:pt x="180323" y="257596"/>
                  </a:lnTo>
                  <a:lnTo>
                    <a:pt x="180323" y="0"/>
                  </a:lnTo>
                  <a:close/>
                </a:path>
              </a:pathLst>
            </a:custGeom>
            <a:ln w="11138">
              <a:solidFill>
                <a:srgbClr val="8BC5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0944" y="2009480"/>
              <a:ext cx="156595" cy="227004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5636" y="2009480"/>
            <a:ext cx="252655" cy="268735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0264" y="2009480"/>
            <a:ext cx="269985" cy="268735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9431988" y="2009473"/>
            <a:ext cx="504190" cy="269240"/>
            <a:chOff x="9431988" y="2009473"/>
            <a:chExt cx="504190" cy="269240"/>
          </a:xfrm>
        </p:grpSpPr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50618" y="2121205"/>
              <a:ext cx="235231" cy="150967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9437558" y="2015042"/>
              <a:ext cx="492759" cy="257810"/>
            </a:xfrm>
            <a:custGeom>
              <a:avLst/>
              <a:gdLst/>
              <a:ahLst/>
              <a:cxnLst/>
              <a:rect l="l" t="t" r="r" b="b"/>
              <a:pathLst>
                <a:path w="492759" h="257810">
                  <a:moveTo>
                    <a:pt x="342655" y="206114"/>
                  </a:moveTo>
                  <a:lnTo>
                    <a:pt x="461284" y="146519"/>
                  </a:lnTo>
                  <a:lnTo>
                    <a:pt x="230642" y="0"/>
                  </a:lnTo>
                  <a:lnTo>
                    <a:pt x="0" y="146519"/>
                  </a:lnTo>
                  <a:lnTo>
                    <a:pt x="118629" y="206114"/>
                  </a:lnTo>
                </a:path>
                <a:path w="492759" h="257810">
                  <a:moveTo>
                    <a:pt x="461284" y="146519"/>
                  </a:moveTo>
                  <a:lnTo>
                    <a:pt x="461284" y="225683"/>
                  </a:lnTo>
                </a:path>
                <a:path w="492759" h="257810">
                  <a:moveTo>
                    <a:pt x="492562" y="257609"/>
                  </a:moveTo>
                  <a:lnTo>
                    <a:pt x="461284" y="225683"/>
                  </a:lnTo>
                  <a:lnTo>
                    <a:pt x="430006" y="257609"/>
                  </a:lnTo>
                  <a:lnTo>
                    <a:pt x="492562" y="257609"/>
                  </a:lnTo>
                  <a:close/>
                </a:path>
              </a:pathLst>
            </a:custGeom>
            <a:ln w="11138">
              <a:solidFill>
                <a:srgbClr val="8BC5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/>
          <p:nvPr/>
        </p:nvSpPr>
        <p:spPr>
          <a:xfrm>
            <a:off x="844528" y="3147402"/>
            <a:ext cx="332740" cy="254635"/>
          </a:xfrm>
          <a:custGeom>
            <a:avLst/>
            <a:gdLst/>
            <a:ahLst/>
            <a:cxnLst/>
            <a:rect l="l" t="t" r="r" b="b"/>
            <a:pathLst>
              <a:path w="332740" h="254635">
                <a:moveTo>
                  <a:pt x="258344" y="91441"/>
                </a:moveTo>
                <a:lnTo>
                  <a:pt x="28785" y="91441"/>
                </a:lnTo>
                <a:lnTo>
                  <a:pt x="17582" y="89190"/>
                </a:lnTo>
                <a:lnTo>
                  <a:pt x="8432" y="83052"/>
                </a:lnTo>
                <a:lnTo>
                  <a:pt x="2262" y="73949"/>
                </a:lnTo>
                <a:lnTo>
                  <a:pt x="0" y="62803"/>
                </a:lnTo>
                <a:lnTo>
                  <a:pt x="0" y="28638"/>
                </a:lnTo>
                <a:lnTo>
                  <a:pt x="2262" y="17489"/>
                </a:lnTo>
                <a:lnTo>
                  <a:pt x="8432" y="8386"/>
                </a:lnTo>
                <a:lnTo>
                  <a:pt x="17582" y="2250"/>
                </a:lnTo>
                <a:lnTo>
                  <a:pt x="28785" y="0"/>
                </a:lnTo>
                <a:lnTo>
                  <a:pt x="258344" y="0"/>
                </a:lnTo>
                <a:lnTo>
                  <a:pt x="269546" y="2250"/>
                </a:lnTo>
                <a:lnTo>
                  <a:pt x="278694" y="8386"/>
                </a:lnTo>
                <a:lnTo>
                  <a:pt x="284861" y="17489"/>
                </a:lnTo>
                <a:lnTo>
                  <a:pt x="287123" y="28638"/>
                </a:lnTo>
                <a:lnTo>
                  <a:pt x="287123" y="62803"/>
                </a:lnTo>
                <a:lnTo>
                  <a:pt x="284861" y="73949"/>
                </a:lnTo>
                <a:lnTo>
                  <a:pt x="278694" y="83052"/>
                </a:lnTo>
                <a:lnTo>
                  <a:pt x="269546" y="89190"/>
                </a:lnTo>
                <a:lnTo>
                  <a:pt x="258344" y="91441"/>
                </a:lnTo>
                <a:close/>
              </a:path>
              <a:path w="332740" h="254635">
                <a:moveTo>
                  <a:pt x="287123" y="45720"/>
                </a:moveTo>
                <a:lnTo>
                  <a:pt x="313335" y="45720"/>
                </a:lnTo>
                <a:lnTo>
                  <a:pt x="320853" y="47231"/>
                </a:lnTo>
                <a:lnTo>
                  <a:pt x="326992" y="51351"/>
                </a:lnTo>
                <a:lnTo>
                  <a:pt x="331132" y="57461"/>
                </a:lnTo>
                <a:lnTo>
                  <a:pt x="332650" y="64942"/>
                </a:lnTo>
                <a:lnTo>
                  <a:pt x="332650" y="105202"/>
                </a:lnTo>
                <a:lnTo>
                  <a:pt x="331132" y="112683"/>
                </a:lnTo>
                <a:lnTo>
                  <a:pt x="326992" y="118793"/>
                </a:lnTo>
                <a:lnTo>
                  <a:pt x="320853" y="122913"/>
                </a:lnTo>
                <a:lnTo>
                  <a:pt x="313335" y="124423"/>
                </a:lnTo>
                <a:lnTo>
                  <a:pt x="162879" y="124423"/>
                </a:lnTo>
                <a:lnTo>
                  <a:pt x="155361" y="125933"/>
                </a:lnTo>
                <a:lnTo>
                  <a:pt x="149222" y="130052"/>
                </a:lnTo>
                <a:lnTo>
                  <a:pt x="145082" y="136161"/>
                </a:lnTo>
                <a:lnTo>
                  <a:pt x="143565" y="143645"/>
                </a:lnTo>
                <a:lnTo>
                  <a:pt x="143565" y="168741"/>
                </a:lnTo>
              </a:path>
              <a:path w="332740" h="254635">
                <a:moveTo>
                  <a:pt x="166468" y="254628"/>
                </a:moveTo>
                <a:lnTo>
                  <a:pt x="121022" y="254628"/>
                </a:lnTo>
                <a:lnTo>
                  <a:pt x="121022" y="168741"/>
                </a:lnTo>
                <a:lnTo>
                  <a:pt x="166468" y="168741"/>
                </a:lnTo>
                <a:lnTo>
                  <a:pt x="166468" y="254628"/>
                </a:lnTo>
                <a:close/>
              </a:path>
            </a:pathLst>
          </a:custGeom>
          <a:ln w="11138">
            <a:solidFill>
              <a:srgbClr val="8BC54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6" name="object 2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6387" y="3141833"/>
            <a:ext cx="385046" cy="265767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72292" y="3141705"/>
            <a:ext cx="259507" cy="259506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5195413" y="3141699"/>
            <a:ext cx="302895" cy="266065"/>
            <a:chOff x="5195413" y="3141699"/>
            <a:chExt cx="302895" cy="266065"/>
          </a:xfrm>
        </p:grpSpPr>
        <p:sp>
          <p:nvSpPr>
            <p:cNvPr id="29" name="object 29" descr=""/>
            <p:cNvSpPr/>
            <p:nvPr/>
          </p:nvSpPr>
          <p:spPr>
            <a:xfrm>
              <a:off x="5212391" y="3402031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5" h="0">
                  <a:moveTo>
                    <a:pt x="0" y="0"/>
                  </a:moveTo>
                  <a:lnTo>
                    <a:pt x="279978" y="0"/>
                  </a:lnTo>
                </a:path>
              </a:pathLst>
            </a:custGeom>
            <a:ln w="11138">
              <a:solidFill>
                <a:srgbClr val="8BC5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5413" y="3141699"/>
              <a:ext cx="302526" cy="265901"/>
            </a:xfrm>
            <a:prstGeom prst="rect">
              <a:avLst/>
            </a:prstGeom>
          </p:spPr>
        </p:pic>
      </p:grpSp>
      <p:pic>
        <p:nvPicPr>
          <p:cNvPr id="31" name="object 3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07110" y="3141699"/>
            <a:ext cx="256254" cy="265901"/>
          </a:xfrm>
          <a:prstGeom prst="rect">
            <a:avLst/>
          </a:prstGeom>
        </p:spPr>
      </p:pic>
      <p:grpSp>
        <p:nvGrpSpPr>
          <p:cNvPr id="32" name="object 32" descr=""/>
          <p:cNvGrpSpPr/>
          <p:nvPr/>
        </p:nvGrpSpPr>
        <p:grpSpPr>
          <a:xfrm>
            <a:off x="9549882" y="3142106"/>
            <a:ext cx="266700" cy="266700"/>
            <a:chOff x="9549882" y="3142106"/>
            <a:chExt cx="266700" cy="266700"/>
          </a:xfrm>
        </p:grpSpPr>
        <p:pic>
          <p:nvPicPr>
            <p:cNvPr id="33" name="object 3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53425" y="3164443"/>
              <a:ext cx="177220" cy="89721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9555452" y="3147675"/>
              <a:ext cx="255904" cy="255904"/>
            </a:xfrm>
            <a:custGeom>
              <a:avLst/>
              <a:gdLst/>
              <a:ahLst/>
              <a:cxnLst/>
              <a:rect l="l" t="t" r="r" b="b"/>
              <a:pathLst>
                <a:path w="255904" h="255904">
                  <a:moveTo>
                    <a:pt x="76524" y="253186"/>
                  </a:moveTo>
                  <a:lnTo>
                    <a:pt x="77727" y="255318"/>
                  </a:lnTo>
                  <a:lnTo>
                    <a:pt x="80935" y="254315"/>
                  </a:lnTo>
                  <a:lnTo>
                    <a:pt x="80734" y="251896"/>
                  </a:lnTo>
                  <a:lnTo>
                    <a:pt x="75588" y="201530"/>
                  </a:lnTo>
                  <a:lnTo>
                    <a:pt x="104938" y="179352"/>
                  </a:lnTo>
                  <a:lnTo>
                    <a:pt x="142032" y="147161"/>
                  </a:lnTo>
                  <a:lnTo>
                    <a:pt x="181173" y="109964"/>
                  </a:lnTo>
                  <a:lnTo>
                    <a:pt x="216664" y="72769"/>
                  </a:lnTo>
                  <a:lnTo>
                    <a:pt x="242806" y="40582"/>
                  </a:lnTo>
                  <a:lnTo>
                    <a:pt x="255370" y="17127"/>
                  </a:lnTo>
                  <a:lnTo>
                    <a:pt x="255174" y="9885"/>
                  </a:lnTo>
                  <a:lnTo>
                    <a:pt x="251293" y="4044"/>
                  </a:lnTo>
                  <a:lnTo>
                    <a:pt x="245470" y="181"/>
                  </a:lnTo>
                  <a:lnTo>
                    <a:pt x="238236" y="0"/>
                  </a:lnTo>
                  <a:lnTo>
                    <a:pt x="228408" y="3977"/>
                  </a:lnTo>
                  <a:lnTo>
                    <a:pt x="182602" y="38708"/>
                  </a:lnTo>
                  <a:lnTo>
                    <a:pt x="145397" y="74184"/>
                  </a:lnTo>
                  <a:lnTo>
                    <a:pt x="108192" y="113319"/>
                  </a:lnTo>
                  <a:lnTo>
                    <a:pt x="75992" y="150412"/>
                  </a:lnTo>
                  <a:lnTo>
                    <a:pt x="53800" y="179762"/>
                  </a:lnTo>
                  <a:lnTo>
                    <a:pt x="3475" y="174656"/>
                  </a:lnTo>
                  <a:lnTo>
                    <a:pt x="1002" y="174416"/>
                  </a:lnTo>
                  <a:lnTo>
                    <a:pt x="0" y="177677"/>
                  </a:lnTo>
                  <a:lnTo>
                    <a:pt x="2205" y="178833"/>
                  </a:lnTo>
                  <a:lnTo>
                    <a:pt x="50659" y="204705"/>
                  </a:lnTo>
                  <a:lnTo>
                    <a:pt x="76524" y="253186"/>
                  </a:lnTo>
                  <a:close/>
                </a:path>
              </a:pathLst>
            </a:custGeom>
            <a:ln w="11138">
              <a:solidFill>
                <a:srgbClr val="8BC5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04335" y="3227861"/>
              <a:ext cx="89735" cy="177226"/>
            </a:xfrm>
            <a:prstGeom prst="rect">
              <a:avLst/>
            </a:prstGeom>
          </p:spPr>
        </p:pic>
      </p:grpSp>
      <p:pic>
        <p:nvPicPr>
          <p:cNvPr id="36" name="object 3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2913" y="4282099"/>
            <a:ext cx="315886" cy="265894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77739" y="4290560"/>
            <a:ext cx="162349" cy="248965"/>
          </a:xfrm>
          <a:prstGeom prst="rect">
            <a:avLst/>
          </a:prstGeom>
        </p:spPr>
      </p:pic>
      <p:sp>
        <p:nvSpPr>
          <p:cNvPr id="38" name="object 38" descr=""/>
          <p:cNvSpPr/>
          <p:nvPr/>
        </p:nvSpPr>
        <p:spPr>
          <a:xfrm>
            <a:off x="3714451" y="4272517"/>
            <a:ext cx="374015" cy="269875"/>
          </a:xfrm>
          <a:custGeom>
            <a:avLst/>
            <a:gdLst/>
            <a:ahLst/>
            <a:cxnLst/>
            <a:rect l="l" t="t" r="r" b="b"/>
            <a:pathLst>
              <a:path w="374014" h="269875">
                <a:moveTo>
                  <a:pt x="186953" y="0"/>
                </a:moveTo>
                <a:lnTo>
                  <a:pt x="0" y="47859"/>
                </a:lnTo>
                <a:lnTo>
                  <a:pt x="373906" y="47859"/>
                </a:lnTo>
                <a:lnTo>
                  <a:pt x="186953" y="0"/>
                </a:lnTo>
                <a:close/>
              </a:path>
              <a:path w="374014" h="269875">
                <a:moveTo>
                  <a:pt x="352245" y="73302"/>
                </a:moveTo>
                <a:lnTo>
                  <a:pt x="21660" y="73302"/>
                </a:lnTo>
                <a:lnTo>
                  <a:pt x="21660" y="47866"/>
                </a:lnTo>
                <a:lnTo>
                  <a:pt x="352245" y="47866"/>
                </a:lnTo>
                <a:lnTo>
                  <a:pt x="352245" y="73302"/>
                </a:lnTo>
                <a:close/>
              </a:path>
              <a:path w="374014" h="269875">
                <a:moveTo>
                  <a:pt x="352245" y="243828"/>
                </a:moveTo>
                <a:lnTo>
                  <a:pt x="21660" y="243828"/>
                </a:lnTo>
                <a:lnTo>
                  <a:pt x="21660" y="218387"/>
                </a:lnTo>
                <a:lnTo>
                  <a:pt x="352245" y="218387"/>
                </a:lnTo>
                <a:lnTo>
                  <a:pt x="352245" y="243828"/>
                </a:lnTo>
                <a:close/>
              </a:path>
              <a:path w="374014" h="269875">
                <a:moveTo>
                  <a:pt x="365151" y="269265"/>
                </a:moveTo>
                <a:lnTo>
                  <a:pt x="8746" y="269265"/>
                </a:lnTo>
                <a:lnTo>
                  <a:pt x="8746" y="243816"/>
                </a:lnTo>
                <a:lnTo>
                  <a:pt x="365151" y="243816"/>
                </a:lnTo>
                <a:lnTo>
                  <a:pt x="365151" y="269265"/>
                </a:lnTo>
                <a:close/>
              </a:path>
              <a:path w="374014" h="269875">
                <a:moveTo>
                  <a:pt x="62856" y="218378"/>
                </a:moveTo>
                <a:lnTo>
                  <a:pt x="35392" y="218378"/>
                </a:lnTo>
                <a:lnTo>
                  <a:pt x="35392" y="73307"/>
                </a:lnTo>
                <a:lnTo>
                  <a:pt x="62856" y="73307"/>
                </a:lnTo>
                <a:lnTo>
                  <a:pt x="62856" y="218378"/>
                </a:lnTo>
                <a:close/>
              </a:path>
              <a:path w="374014" h="269875">
                <a:moveTo>
                  <a:pt x="131027" y="218378"/>
                </a:moveTo>
                <a:lnTo>
                  <a:pt x="103562" y="218378"/>
                </a:lnTo>
                <a:lnTo>
                  <a:pt x="103562" y="73307"/>
                </a:lnTo>
                <a:lnTo>
                  <a:pt x="131027" y="73307"/>
                </a:lnTo>
                <a:lnTo>
                  <a:pt x="131027" y="218378"/>
                </a:lnTo>
                <a:close/>
              </a:path>
              <a:path w="374014" h="269875">
                <a:moveTo>
                  <a:pt x="199190" y="218378"/>
                </a:moveTo>
                <a:lnTo>
                  <a:pt x="171728" y="218378"/>
                </a:lnTo>
                <a:lnTo>
                  <a:pt x="171728" y="73307"/>
                </a:lnTo>
                <a:lnTo>
                  <a:pt x="199190" y="73307"/>
                </a:lnTo>
                <a:lnTo>
                  <a:pt x="199190" y="218378"/>
                </a:lnTo>
                <a:close/>
              </a:path>
              <a:path w="374014" h="269875">
                <a:moveTo>
                  <a:pt x="267360" y="218378"/>
                </a:moveTo>
                <a:lnTo>
                  <a:pt x="239896" y="218378"/>
                </a:lnTo>
                <a:lnTo>
                  <a:pt x="239896" y="73307"/>
                </a:lnTo>
                <a:lnTo>
                  <a:pt x="267360" y="73307"/>
                </a:lnTo>
                <a:lnTo>
                  <a:pt x="267360" y="218378"/>
                </a:lnTo>
                <a:close/>
              </a:path>
              <a:path w="374014" h="269875">
                <a:moveTo>
                  <a:pt x="335524" y="218378"/>
                </a:moveTo>
                <a:lnTo>
                  <a:pt x="308059" y="218378"/>
                </a:lnTo>
                <a:lnTo>
                  <a:pt x="308059" y="73307"/>
                </a:lnTo>
                <a:lnTo>
                  <a:pt x="335524" y="73307"/>
                </a:lnTo>
                <a:lnTo>
                  <a:pt x="335524" y="218378"/>
                </a:lnTo>
                <a:close/>
              </a:path>
            </a:pathLst>
          </a:custGeom>
          <a:ln w="11138">
            <a:solidFill>
              <a:srgbClr val="8BC54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9" name="object 39" descr=""/>
          <p:cNvGrpSpPr/>
          <p:nvPr/>
        </p:nvGrpSpPr>
        <p:grpSpPr>
          <a:xfrm>
            <a:off x="5195259" y="4284104"/>
            <a:ext cx="302895" cy="264160"/>
            <a:chOff x="5195259" y="4284104"/>
            <a:chExt cx="302895" cy="264160"/>
          </a:xfrm>
        </p:grpSpPr>
        <p:sp>
          <p:nvSpPr>
            <p:cNvPr id="40" name="object 40" descr=""/>
            <p:cNvSpPr/>
            <p:nvPr/>
          </p:nvSpPr>
          <p:spPr>
            <a:xfrm>
              <a:off x="5200828" y="4311669"/>
              <a:ext cx="292100" cy="231140"/>
            </a:xfrm>
            <a:custGeom>
              <a:avLst/>
              <a:gdLst/>
              <a:ahLst/>
              <a:cxnLst/>
              <a:rect l="l" t="t" r="r" b="b"/>
              <a:pathLst>
                <a:path w="292100" h="231139">
                  <a:moveTo>
                    <a:pt x="272032" y="0"/>
                  </a:moveTo>
                  <a:lnTo>
                    <a:pt x="291701" y="0"/>
                  </a:lnTo>
                  <a:lnTo>
                    <a:pt x="291701" y="216974"/>
                  </a:lnTo>
                  <a:lnTo>
                    <a:pt x="165733" y="216974"/>
                  </a:lnTo>
                  <a:lnTo>
                    <a:pt x="165733" y="224587"/>
                  </a:lnTo>
                  <a:lnTo>
                    <a:pt x="156831" y="230756"/>
                  </a:lnTo>
                  <a:lnTo>
                    <a:pt x="145850" y="230756"/>
                  </a:lnTo>
                  <a:lnTo>
                    <a:pt x="134869" y="230756"/>
                  </a:lnTo>
                  <a:lnTo>
                    <a:pt x="125961" y="224587"/>
                  </a:lnTo>
                  <a:lnTo>
                    <a:pt x="125961" y="216974"/>
                  </a:lnTo>
                  <a:lnTo>
                    <a:pt x="0" y="216974"/>
                  </a:lnTo>
                  <a:lnTo>
                    <a:pt x="0" y="0"/>
                  </a:lnTo>
                  <a:lnTo>
                    <a:pt x="19662" y="0"/>
                  </a:lnTo>
                </a:path>
              </a:pathLst>
            </a:custGeom>
            <a:ln w="11138">
              <a:solidFill>
                <a:srgbClr val="8BC5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14921" y="4284104"/>
              <a:ext cx="263508" cy="236334"/>
            </a:xfrm>
            <a:prstGeom prst="rect">
              <a:avLst/>
            </a:prstGeom>
          </p:spPr>
        </p:pic>
      </p:grpSp>
      <p:grpSp>
        <p:nvGrpSpPr>
          <p:cNvPr id="42" name="object 42" descr=""/>
          <p:cNvGrpSpPr/>
          <p:nvPr/>
        </p:nvGrpSpPr>
        <p:grpSpPr>
          <a:xfrm>
            <a:off x="6660015" y="4284104"/>
            <a:ext cx="264160" cy="264160"/>
            <a:chOff x="6660015" y="4284104"/>
            <a:chExt cx="264160" cy="264160"/>
          </a:xfrm>
        </p:grpSpPr>
        <p:sp>
          <p:nvSpPr>
            <p:cNvPr id="43" name="object 43" descr=""/>
            <p:cNvSpPr/>
            <p:nvPr/>
          </p:nvSpPr>
          <p:spPr>
            <a:xfrm>
              <a:off x="6665585" y="4289674"/>
              <a:ext cx="253365" cy="253365"/>
            </a:xfrm>
            <a:custGeom>
              <a:avLst/>
              <a:gdLst/>
              <a:ahLst/>
              <a:cxnLst/>
              <a:rect l="l" t="t" r="r" b="b"/>
              <a:pathLst>
                <a:path w="253365" h="253364">
                  <a:moveTo>
                    <a:pt x="252750" y="126375"/>
                  </a:moveTo>
                  <a:lnTo>
                    <a:pt x="242815" y="175566"/>
                  </a:lnTo>
                  <a:lnTo>
                    <a:pt x="215725" y="215736"/>
                  </a:lnTo>
                  <a:lnTo>
                    <a:pt x="175551" y="242819"/>
                  </a:lnTo>
                  <a:lnTo>
                    <a:pt x="126368" y="252750"/>
                  </a:lnTo>
                  <a:lnTo>
                    <a:pt x="77187" y="242819"/>
                  </a:lnTo>
                  <a:lnTo>
                    <a:pt x="37019" y="215736"/>
                  </a:lnTo>
                  <a:lnTo>
                    <a:pt x="9933" y="175566"/>
                  </a:lnTo>
                  <a:lnTo>
                    <a:pt x="0" y="126375"/>
                  </a:lnTo>
                  <a:lnTo>
                    <a:pt x="9933" y="77184"/>
                  </a:lnTo>
                  <a:lnTo>
                    <a:pt x="37019" y="37014"/>
                  </a:lnTo>
                  <a:lnTo>
                    <a:pt x="77187" y="9931"/>
                  </a:lnTo>
                  <a:lnTo>
                    <a:pt x="126368" y="0"/>
                  </a:lnTo>
                  <a:lnTo>
                    <a:pt x="175551" y="9931"/>
                  </a:lnTo>
                  <a:lnTo>
                    <a:pt x="215725" y="37014"/>
                  </a:lnTo>
                  <a:lnTo>
                    <a:pt x="242815" y="77184"/>
                  </a:lnTo>
                  <a:lnTo>
                    <a:pt x="252750" y="126375"/>
                  </a:lnTo>
                  <a:close/>
                </a:path>
                <a:path w="253365" h="253364">
                  <a:moveTo>
                    <a:pt x="198214" y="126375"/>
                  </a:moveTo>
                  <a:lnTo>
                    <a:pt x="192571" y="175566"/>
                  </a:lnTo>
                  <a:lnTo>
                    <a:pt x="177178" y="215736"/>
                  </a:lnTo>
                  <a:lnTo>
                    <a:pt x="154342" y="242819"/>
                  </a:lnTo>
                  <a:lnTo>
                    <a:pt x="126368" y="252750"/>
                  </a:lnTo>
                  <a:lnTo>
                    <a:pt x="98394" y="242819"/>
                  </a:lnTo>
                  <a:lnTo>
                    <a:pt x="75558" y="215736"/>
                  </a:lnTo>
                  <a:lnTo>
                    <a:pt x="60166" y="175566"/>
                  </a:lnTo>
                  <a:lnTo>
                    <a:pt x="54522" y="126375"/>
                  </a:lnTo>
                  <a:lnTo>
                    <a:pt x="60166" y="77184"/>
                  </a:lnTo>
                  <a:lnTo>
                    <a:pt x="75558" y="37014"/>
                  </a:lnTo>
                  <a:lnTo>
                    <a:pt x="98394" y="9931"/>
                  </a:lnTo>
                  <a:lnTo>
                    <a:pt x="126368" y="0"/>
                  </a:lnTo>
                  <a:lnTo>
                    <a:pt x="154342" y="9931"/>
                  </a:lnTo>
                  <a:lnTo>
                    <a:pt x="177178" y="37014"/>
                  </a:lnTo>
                  <a:lnTo>
                    <a:pt x="192571" y="77184"/>
                  </a:lnTo>
                  <a:lnTo>
                    <a:pt x="198214" y="126375"/>
                  </a:lnTo>
                  <a:close/>
                </a:path>
              </a:pathLst>
            </a:custGeom>
            <a:ln w="11138">
              <a:solidFill>
                <a:srgbClr val="8BC54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66861" y="4289674"/>
              <a:ext cx="250204" cy="250184"/>
            </a:xfrm>
            <a:prstGeom prst="rect">
              <a:avLst/>
            </a:prstGeom>
          </p:spPr>
        </p:pic>
      </p:grpSp>
      <p:sp>
        <p:nvSpPr>
          <p:cNvPr id="45" name="object 45" descr=""/>
          <p:cNvSpPr/>
          <p:nvPr/>
        </p:nvSpPr>
        <p:spPr>
          <a:xfrm>
            <a:off x="401000" y="1729596"/>
            <a:ext cx="9894570" cy="0"/>
          </a:xfrm>
          <a:custGeom>
            <a:avLst/>
            <a:gdLst/>
            <a:ahLst/>
            <a:cxnLst/>
            <a:rect l="l" t="t" r="r" b="b"/>
            <a:pathLst>
              <a:path w="9894570" h="0">
                <a:moveTo>
                  <a:pt x="0" y="0"/>
                </a:moveTo>
                <a:lnTo>
                  <a:pt x="9894030" y="0"/>
                </a:lnTo>
              </a:path>
            </a:pathLst>
          </a:custGeom>
          <a:ln w="16708">
            <a:solidFill>
              <a:srgbClr val="8BC5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401000" y="5338411"/>
            <a:ext cx="9894570" cy="0"/>
          </a:xfrm>
          <a:custGeom>
            <a:avLst/>
            <a:gdLst/>
            <a:ahLst/>
            <a:cxnLst/>
            <a:rect l="l" t="t" r="r" b="b"/>
            <a:pathLst>
              <a:path w="9894570" h="0">
                <a:moveTo>
                  <a:pt x="0" y="0"/>
                </a:moveTo>
                <a:lnTo>
                  <a:pt x="9894030" y="0"/>
                </a:lnTo>
              </a:path>
            </a:pathLst>
          </a:custGeom>
          <a:ln w="16708">
            <a:solidFill>
              <a:srgbClr val="8BC5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6169395" y="522056"/>
            <a:ext cx="3761740" cy="62039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240"/>
              </a:spcBef>
            </a:pPr>
            <a:r>
              <a:rPr dirty="0" sz="1050" spc="-35">
                <a:latin typeface="Book Antiqua"/>
                <a:cs typeface="Book Antiqua"/>
              </a:rPr>
              <a:t>Программа</a:t>
            </a:r>
            <a:r>
              <a:rPr dirty="0" sz="1050" spc="5">
                <a:latin typeface="Book Antiqua"/>
                <a:cs typeface="Book Antiqua"/>
              </a:rPr>
              <a:t> </a:t>
            </a:r>
            <a:r>
              <a:rPr dirty="0" sz="1050" spc="-35">
                <a:latin typeface="Book Antiqua"/>
                <a:cs typeface="Book Antiqua"/>
              </a:rPr>
              <a:t>ориентирована</a:t>
            </a:r>
            <a:r>
              <a:rPr dirty="0" sz="1050" spc="10">
                <a:latin typeface="Book Antiqua"/>
                <a:cs typeface="Book Antiqua"/>
              </a:rPr>
              <a:t> </a:t>
            </a:r>
            <a:r>
              <a:rPr dirty="0" sz="1050" spc="-10">
                <a:latin typeface="Book Antiqua"/>
                <a:cs typeface="Book Antiqua"/>
              </a:rPr>
              <a:t>на</a:t>
            </a:r>
            <a:r>
              <a:rPr dirty="0" sz="1050" spc="5">
                <a:latin typeface="Book Antiqua"/>
                <a:cs typeface="Book Antiqua"/>
              </a:rPr>
              <a:t> </a:t>
            </a:r>
            <a:r>
              <a:rPr dirty="0" sz="1050" spc="-40">
                <a:latin typeface="Book Antiqua"/>
                <a:cs typeface="Book Antiqua"/>
              </a:rPr>
              <a:t>ведущих</a:t>
            </a:r>
            <a:r>
              <a:rPr dirty="0" sz="1050" spc="10">
                <a:latin typeface="Book Antiqua"/>
                <a:cs typeface="Book Antiqua"/>
              </a:rPr>
              <a:t> </a:t>
            </a:r>
            <a:r>
              <a:rPr dirty="0" sz="1050" spc="-20">
                <a:latin typeface="Book Antiqua"/>
                <a:cs typeface="Book Antiqua"/>
              </a:rPr>
              <a:t>специалистов</a:t>
            </a:r>
            <a:r>
              <a:rPr dirty="0" sz="1050" spc="5">
                <a:latin typeface="Book Antiqua"/>
                <a:cs typeface="Book Antiqua"/>
              </a:rPr>
              <a:t> </a:t>
            </a:r>
            <a:r>
              <a:rPr dirty="0" sz="1050" spc="-10">
                <a:latin typeface="Book Antiqua"/>
                <a:cs typeface="Book Antiqua"/>
              </a:rPr>
              <a:t>разных </a:t>
            </a:r>
            <a:r>
              <a:rPr dirty="0" sz="1050" spc="-35">
                <a:latin typeface="Book Antiqua"/>
                <a:cs typeface="Book Antiqua"/>
              </a:rPr>
              <a:t>индустрий,</a:t>
            </a:r>
            <a:r>
              <a:rPr dirty="0" sz="1050" spc="5">
                <a:latin typeface="Book Antiqua"/>
                <a:cs typeface="Book Antiqua"/>
              </a:rPr>
              <a:t> </a:t>
            </a:r>
            <a:r>
              <a:rPr dirty="0" sz="1050" spc="-40">
                <a:latin typeface="Book Antiqua"/>
                <a:cs typeface="Book Antiqua"/>
              </a:rPr>
              <a:t>обладающих</a:t>
            </a:r>
            <a:r>
              <a:rPr dirty="0" sz="1050" spc="10">
                <a:latin typeface="Book Antiqua"/>
                <a:cs typeface="Book Antiqua"/>
              </a:rPr>
              <a:t> </a:t>
            </a:r>
            <a:r>
              <a:rPr dirty="0" sz="1050" spc="-25">
                <a:latin typeface="Book Antiqua"/>
                <a:cs typeface="Book Antiqua"/>
              </a:rPr>
              <a:t>лидерским</a:t>
            </a:r>
            <a:r>
              <a:rPr dirty="0" sz="1050" spc="5">
                <a:latin typeface="Book Antiqua"/>
                <a:cs typeface="Book Antiqua"/>
              </a:rPr>
              <a:t> </a:t>
            </a:r>
            <a:r>
              <a:rPr dirty="0" sz="1050" spc="-25">
                <a:latin typeface="Book Antiqua"/>
                <a:cs typeface="Book Antiqua"/>
              </a:rPr>
              <a:t>потенциалом,</a:t>
            </a:r>
            <a:r>
              <a:rPr dirty="0" sz="1050" spc="10">
                <a:latin typeface="Book Antiqua"/>
                <a:cs typeface="Book Antiqua"/>
              </a:rPr>
              <a:t> </a:t>
            </a:r>
            <a:r>
              <a:rPr dirty="0" sz="1050" spc="-10">
                <a:latin typeface="Book Antiqua"/>
                <a:cs typeface="Book Antiqua"/>
              </a:rPr>
              <a:t>ставящих </a:t>
            </a:r>
            <a:r>
              <a:rPr dirty="0" sz="1050" spc="-45">
                <a:latin typeface="Book Antiqua"/>
                <a:cs typeface="Book Antiqua"/>
              </a:rPr>
              <a:t>перед</a:t>
            </a:r>
            <a:r>
              <a:rPr dirty="0" sz="1050" spc="-130">
                <a:latin typeface="Book Antiqua"/>
                <a:cs typeface="Book Antiqua"/>
              </a:rPr>
              <a:t> </a:t>
            </a:r>
            <a:r>
              <a:rPr dirty="0" sz="1050" spc="-25">
                <a:latin typeface="Book Antiqua"/>
                <a:cs typeface="Book Antiqua"/>
              </a:rPr>
              <a:t>собой</a:t>
            </a:r>
            <a:r>
              <a:rPr dirty="0" sz="1050" spc="-15">
                <a:latin typeface="Book Antiqua"/>
                <a:cs typeface="Book Antiqua"/>
              </a:rPr>
              <a:t> </a:t>
            </a:r>
            <a:r>
              <a:rPr dirty="0" sz="1050" spc="-10">
                <a:latin typeface="Book Antiqua"/>
                <a:cs typeface="Book Antiqua"/>
              </a:rPr>
              <a:t>цель </a:t>
            </a:r>
            <a:r>
              <a:rPr dirty="0" sz="1050" spc="-20">
                <a:latin typeface="Book Antiqua"/>
                <a:cs typeface="Book Antiqua"/>
              </a:rPr>
              <a:t>занимать</a:t>
            </a:r>
            <a:r>
              <a:rPr dirty="0" sz="1050" spc="-10">
                <a:latin typeface="Book Antiqua"/>
                <a:cs typeface="Book Antiqua"/>
              </a:rPr>
              <a:t> </a:t>
            </a:r>
            <a:r>
              <a:rPr dirty="0" sz="1050" spc="-20">
                <a:latin typeface="Book Antiqua"/>
                <a:cs typeface="Book Antiqua"/>
              </a:rPr>
              <a:t>ключевые</a:t>
            </a:r>
            <a:r>
              <a:rPr dirty="0" sz="1050" spc="-10">
                <a:latin typeface="Book Antiqua"/>
                <a:cs typeface="Book Antiqua"/>
              </a:rPr>
              <a:t> </a:t>
            </a:r>
            <a:r>
              <a:rPr dirty="0" sz="1050" spc="-20">
                <a:latin typeface="Book Antiqua"/>
                <a:cs typeface="Book Antiqua"/>
              </a:rPr>
              <a:t>позиции</a:t>
            </a:r>
            <a:r>
              <a:rPr dirty="0" sz="1050" spc="-10">
                <a:latin typeface="Book Antiqua"/>
                <a:cs typeface="Book Antiqua"/>
              </a:rPr>
              <a:t> </a:t>
            </a:r>
            <a:r>
              <a:rPr dirty="0" sz="1050">
                <a:latin typeface="Book Antiqua"/>
                <a:cs typeface="Book Antiqua"/>
              </a:rPr>
              <a:t>в</a:t>
            </a:r>
            <a:r>
              <a:rPr dirty="0" sz="1050" spc="-10">
                <a:latin typeface="Book Antiqua"/>
                <a:cs typeface="Book Antiqua"/>
              </a:rPr>
              <a:t> своих </a:t>
            </a:r>
            <a:r>
              <a:rPr dirty="0" sz="1050" spc="-25">
                <a:latin typeface="Book Antiqua"/>
                <a:cs typeface="Book Antiqua"/>
              </a:rPr>
              <a:t>сферах </a:t>
            </a:r>
            <a:r>
              <a:rPr dirty="0" sz="1050" spc="-35">
                <a:latin typeface="Book Antiqua"/>
                <a:cs typeface="Book Antiqua"/>
              </a:rPr>
              <a:t>и</a:t>
            </a:r>
            <a:r>
              <a:rPr dirty="0" sz="1050" spc="-135">
                <a:latin typeface="Book Antiqua"/>
                <a:cs typeface="Book Antiqua"/>
              </a:rPr>
              <a:t> </a:t>
            </a:r>
            <a:r>
              <a:rPr dirty="0" sz="1050" spc="-10">
                <a:latin typeface="Book Antiqua"/>
                <a:cs typeface="Book Antiqua"/>
              </a:rPr>
              <a:t>развивать</a:t>
            </a:r>
            <a:r>
              <a:rPr dirty="0" sz="1050" spc="-45">
                <a:latin typeface="Book Antiqua"/>
                <a:cs typeface="Book Antiqua"/>
              </a:rPr>
              <a:t> </a:t>
            </a:r>
            <a:r>
              <a:rPr dirty="0" sz="1050">
                <a:latin typeface="Book Antiqua"/>
                <a:cs typeface="Book Antiqua"/>
              </a:rPr>
              <a:t>свои</a:t>
            </a:r>
            <a:r>
              <a:rPr dirty="0" sz="1050" spc="-30">
                <a:latin typeface="Book Antiqua"/>
                <a:cs typeface="Book Antiqua"/>
              </a:rPr>
              <a:t> </a:t>
            </a:r>
            <a:r>
              <a:rPr dirty="0" sz="1050" spc="-50">
                <a:latin typeface="Book Antiqua"/>
                <a:cs typeface="Book Antiqua"/>
              </a:rPr>
              <a:t>города</a:t>
            </a:r>
            <a:r>
              <a:rPr dirty="0" sz="1050" spc="-20">
                <a:latin typeface="Book Antiqua"/>
                <a:cs typeface="Book Antiqua"/>
              </a:rPr>
              <a:t> </a:t>
            </a:r>
            <a:r>
              <a:rPr dirty="0" sz="1050">
                <a:latin typeface="Book Antiqua"/>
                <a:cs typeface="Book Antiqua"/>
              </a:rPr>
              <a:t>и</a:t>
            </a:r>
            <a:r>
              <a:rPr dirty="0" sz="1050" spc="-30">
                <a:latin typeface="Book Antiqua"/>
                <a:cs typeface="Book Antiqua"/>
              </a:rPr>
              <a:t> </a:t>
            </a:r>
            <a:r>
              <a:rPr dirty="0" sz="1050" spc="-10">
                <a:latin typeface="Book Antiqua"/>
                <a:cs typeface="Book Antiqua"/>
              </a:rPr>
              <a:t>регионы:</a:t>
            </a:r>
            <a:endParaRPr sz="1050">
              <a:latin typeface="Book Antiqua"/>
              <a:cs typeface="Book Antiqua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389581" y="1268363"/>
            <a:ext cx="4941570" cy="2527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00" spc="-65">
                <a:latin typeface="Book Antiqua"/>
                <a:cs typeface="Book Antiqua"/>
              </a:rPr>
              <a:t>Мы</a:t>
            </a:r>
            <a:r>
              <a:rPr dirty="0" sz="1500" spc="-35">
                <a:latin typeface="Book Antiqua"/>
                <a:cs typeface="Book Antiqua"/>
              </a:rPr>
              <a:t> </a:t>
            </a:r>
            <a:r>
              <a:rPr dirty="0" sz="1500" spc="-30">
                <a:latin typeface="Book Antiqua"/>
                <a:cs typeface="Book Antiqua"/>
              </a:rPr>
              <a:t>ждем</a:t>
            </a:r>
            <a:r>
              <a:rPr dirty="0" sz="1500" spc="-35">
                <a:latin typeface="Book Antiqua"/>
                <a:cs typeface="Book Antiqua"/>
              </a:rPr>
              <a:t> </a:t>
            </a:r>
            <a:r>
              <a:rPr dirty="0" sz="1500" spc="-60">
                <a:latin typeface="Book Antiqua"/>
                <a:cs typeface="Book Antiqua"/>
              </a:rPr>
              <a:t>кандидатов,</a:t>
            </a:r>
            <a:r>
              <a:rPr dirty="0" sz="1500" spc="-35">
                <a:latin typeface="Book Antiqua"/>
                <a:cs typeface="Book Antiqua"/>
              </a:rPr>
              <a:t> </a:t>
            </a:r>
            <a:r>
              <a:rPr dirty="0" sz="1500" spc="-80">
                <a:latin typeface="Book Antiqua"/>
                <a:cs typeface="Book Antiqua"/>
              </a:rPr>
              <a:t>работающих</a:t>
            </a:r>
            <a:r>
              <a:rPr dirty="0" sz="1500" spc="-35">
                <a:latin typeface="Book Antiqua"/>
                <a:cs typeface="Book Antiqua"/>
              </a:rPr>
              <a:t> </a:t>
            </a:r>
            <a:r>
              <a:rPr dirty="0" sz="1500">
                <a:latin typeface="Book Antiqua"/>
                <a:cs typeface="Book Antiqua"/>
              </a:rPr>
              <a:t>в</a:t>
            </a:r>
            <a:r>
              <a:rPr dirty="0" sz="1500" spc="-35">
                <a:latin typeface="Book Antiqua"/>
                <a:cs typeface="Book Antiqua"/>
              </a:rPr>
              <a:t> </a:t>
            </a:r>
            <a:r>
              <a:rPr dirty="0" sz="1500" spc="-75">
                <a:latin typeface="Book Antiqua"/>
                <a:cs typeface="Book Antiqua"/>
              </a:rPr>
              <a:t>следующих</a:t>
            </a:r>
            <a:r>
              <a:rPr dirty="0" sz="1500" spc="-30">
                <a:latin typeface="Book Antiqua"/>
                <a:cs typeface="Book Antiqua"/>
              </a:rPr>
              <a:t> </a:t>
            </a:r>
            <a:r>
              <a:rPr dirty="0" sz="1500" spc="-40">
                <a:latin typeface="Book Antiqua"/>
                <a:cs typeface="Book Antiqua"/>
              </a:rPr>
              <a:t>отраслях:</a:t>
            </a:r>
            <a:endParaRPr sz="1500">
              <a:latin typeface="Book Antiqua"/>
              <a:cs typeface="Book Antiqua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0" y="5680933"/>
            <a:ext cx="10693400" cy="334645"/>
            <a:chOff x="0" y="5680933"/>
            <a:chExt cx="10693400" cy="334645"/>
          </a:xfrm>
        </p:grpSpPr>
        <p:pic>
          <p:nvPicPr>
            <p:cNvPr id="50" name="object 5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5680933"/>
              <a:ext cx="10693359" cy="334167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0" y="5859156"/>
              <a:ext cx="10693400" cy="0"/>
            </a:xfrm>
            <a:custGeom>
              <a:avLst/>
              <a:gdLst/>
              <a:ahLst/>
              <a:cxnLst/>
              <a:rect l="l" t="t" r="r" b="b"/>
              <a:pathLst>
                <a:path w="10693400" h="0">
                  <a:moveTo>
                    <a:pt x="0" y="0"/>
                  </a:moveTo>
                  <a:lnTo>
                    <a:pt x="10693359" y="0"/>
                  </a:lnTo>
                </a:path>
              </a:pathLst>
            </a:custGeom>
            <a:ln w="44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10180" y="5863611"/>
              <a:ext cx="383178" cy="110553"/>
            </a:xfrm>
            <a:prstGeom prst="rect">
              <a:avLst/>
            </a:prstGeom>
          </p:spPr>
        </p:pic>
      </p:grpSp>
      <p:sp>
        <p:nvSpPr>
          <p:cNvPr id="53" name="object 53" descr=""/>
          <p:cNvSpPr/>
          <p:nvPr/>
        </p:nvSpPr>
        <p:spPr>
          <a:xfrm>
            <a:off x="6651490" y="3145685"/>
            <a:ext cx="281940" cy="262255"/>
          </a:xfrm>
          <a:custGeom>
            <a:avLst/>
            <a:gdLst/>
            <a:ahLst/>
            <a:cxnLst/>
            <a:rect l="l" t="t" r="r" b="b"/>
            <a:pathLst>
              <a:path w="281940" h="262254">
                <a:moveTo>
                  <a:pt x="69085" y="6055"/>
                </a:moveTo>
                <a:lnTo>
                  <a:pt x="6349" y="6055"/>
                </a:lnTo>
                <a:lnTo>
                  <a:pt x="0" y="12384"/>
                </a:lnTo>
                <a:lnTo>
                  <a:pt x="0" y="255571"/>
                </a:lnTo>
                <a:lnTo>
                  <a:pt x="6355" y="261913"/>
                </a:lnTo>
                <a:lnTo>
                  <a:pt x="69068" y="261913"/>
                </a:lnTo>
                <a:lnTo>
                  <a:pt x="72160" y="260684"/>
                </a:lnTo>
                <a:lnTo>
                  <a:pt x="74632" y="258652"/>
                </a:lnTo>
                <a:lnTo>
                  <a:pt x="146198" y="258652"/>
                </a:lnTo>
                <a:lnTo>
                  <a:pt x="149285" y="255571"/>
                </a:lnTo>
                <a:lnTo>
                  <a:pt x="149285" y="250665"/>
                </a:lnTo>
                <a:lnTo>
                  <a:pt x="12591" y="250665"/>
                </a:lnTo>
                <a:lnTo>
                  <a:pt x="11254" y="249349"/>
                </a:lnTo>
                <a:lnTo>
                  <a:pt x="11254" y="18619"/>
                </a:lnTo>
                <a:lnTo>
                  <a:pt x="12591" y="17303"/>
                </a:lnTo>
                <a:lnTo>
                  <a:pt x="148972" y="17303"/>
                </a:lnTo>
                <a:lnTo>
                  <a:pt x="147637" y="10947"/>
                </a:lnTo>
                <a:lnTo>
                  <a:pt x="145798" y="9309"/>
                </a:lnTo>
                <a:lnTo>
                  <a:pt x="74632" y="9309"/>
                </a:lnTo>
                <a:lnTo>
                  <a:pt x="72208" y="7318"/>
                </a:lnTo>
                <a:lnTo>
                  <a:pt x="69085" y="6055"/>
                </a:lnTo>
                <a:close/>
              </a:path>
              <a:path w="281940" h="262254">
                <a:moveTo>
                  <a:pt x="146198" y="258652"/>
                </a:moveTo>
                <a:lnTo>
                  <a:pt x="74632" y="258652"/>
                </a:lnTo>
                <a:lnTo>
                  <a:pt x="77105" y="260684"/>
                </a:lnTo>
                <a:lnTo>
                  <a:pt x="80196" y="261913"/>
                </a:lnTo>
                <a:lnTo>
                  <a:pt x="142930" y="261913"/>
                </a:lnTo>
                <a:lnTo>
                  <a:pt x="146198" y="258652"/>
                </a:lnTo>
                <a:close/>
              </a:path>
              <a:path w="281940" h="262254">
                <a:moveTo>
                  <a:pt x="160912" y="49363"/>
                </a:moveTo>
                <a:lnTo>
                  <a:pt x="149285" y="49363"/>
                </a:lnTo>
                <a:lnTo>
                  <a:pt x="203421" y="251447"/>
                </a:lnTo>
                <a:lnTo>
                  <a:pt x="214582" y="261913"/>
                </a:lnTo>
                <a:lnTo>
                  <a:pt x="218258" y="261913"/>
                </a:lnTo>
                <a:lnTo>
                  <a:pt x="219527" y="261753"/>
                </a:lnTo>
                <a:lnTo>
                  <a:pt x="260274" y="250839"/>
                </a:lnTo>
                <a:lnTo>
                  <a:pt x="216854" y="250839"/>
                </a:lnTo>
                <a:lnTo>
                  <a:pt x="216411" y="250665"/>
                </a:lnTo>
                <a:lnTo>
                  <a:pt x="215183" y="250057"/>
                </a:lnTo>
                <a:lnTo>
                  <a:pt x="214515" y="249529"/>
                </a:lnTo>
                <a:lnTo>
                  <a:pt x="160912" y="49363"/>
                </a:lnTo>
                <a:close/>
              </a:path>
              <a:path w="281940" h="262254">
                <a:moveTo>
                  <a:pt x="221801" y="11949"/>
                </a:moveTo>
                <a:lnTo>
                  <a:pt x="209035" y="11949"/>
                </a:lnTo>
                <a:lnTo>
                  <a:pt x="209302" y="12130"/>
                </a:lnTo>
                <a:lnTo>
                  <a:pt x="209746" y="12384"/>
                </a:lnTo>
                <a:lnTo>
                  <a:pt x="210371" y="12872"/>
                </a:lnTo>
                <a:lnTo>
                  <a:pt x="269781" y="234451"/>
                </a:lnTo>
                <a:lnTo>
                  <a:pt x="269853" y="234719"/>
                </a:lnTo>
                <a:lnTo>
                  <a:pt x="269519" y="235521"/>
                </a:lnTo>
                <a:lnTo>
                  <a:pt x="216854" y="250839"/>
                </a:lnTo>
                <a:lnTo>
                  <a:pt x="260274" y="250839"/>
                </a:lnTo>
                <a:lnTo>
                  <a:pt x="281122" y="236289"/>
                </a:lnTo>
                <a:lnTo>
                  <a:pt x="281217" y="235521"/>
                </a:lnTo>
                <a:lnTo>
                  <a:pt x="281316" y="234719"/>
                </a:lnTo>
                <a:lnTo>
                  <a:pt x="281348" y="234451"/>
                </a:lnTo>
                <a:lnTo>
                  <a:pt x="280413" y="230822"/>
                </a:lnTo>
                <a:lnTo>
                  <a:pt x="221917" y="12384"/>
                </a:lnTo>
                <a:lnTo>
                  <a:pt x="221801" y="11949"/>
                </a:lnTo>
                <a:close/>
              </a:path>
              <a:path w="281940" h="262254">
                <a:moveTo>
                  <a:pt x="82118" y="17303"/>
                </a:moveTo>
                <a:lnTo>
                  <a:pt x="67147" y="17303"/>
                </a:lnTo>
                <a:lnTo>
                  <a:pt x="68484" y="18619"/>
                </a:lnTo>
                <a:lnTo>
                  <a:pt x="68484" y="249349"/>
                </a:lnTo>
                <a:lnTo>
                  <a:pt x="67214" y="250665"/>
                </a:lnTo>
                <a:lnTo>
                  <a:pt x="82118" y="250665"/>
                </a:lnTo>
                <a:lnTo>
                  <a:pt x="80781" y="249349"/>
                </a:lnTo>
                <a:lnTo>
                  <a:pt x="80781" y="18619"/>
                </a:lnTo>
                <a:lnTo>
                  <a:pt x="82118" y="17303"/>
                </a:lnTo>
                <a:close/>
              </a:path>
              <a:path w="281940" h="262254">
                <a:moveTo>
                  <a:pt x="207832" y="0"/>
                </a:moveTo>
                <a:lnTo>
                  <a:pt x="152360" y="14850"/>
                </a:lnTo>
                <a:lnTo>
                  <a:pt x="150555" y="15846"/>
                </a:lnTo>
                <a:lnTo>
                  <a:pt x="148833" y="17303"/>
                </a:lnTo>
                <a:lnTo>
                  <a:pt x="136721" y="17303"/>
                </a:lnTo>
                <a:lnTo>
                  <a:pt x="137991" y="18619"/>
                </a:lnTo>
                <a:lnTo>
                  <a:pt x="137991" y="249349"/>
                </a:lnTo>
                <a:lnTo>
                  <a:pt x="136721" y="250665"/>
                </a:lnTo>
                <a:lnTo>
                  <a:pt x="149285" y="250665"/>
                </a:lnTo>
                <a:lnTo>
                  <a:pt x="149285" y="49363"/>
                </a:lnTo>
                <a:lnTo>
                  <a:pt x="160912" y="49363"/>
                </a:lnTo>
                <a:lnTo>
                  <a:pt x="154966" y="27161"/>
                </a:lnTo>
                <a:lnTo>
                  <a:pt x="155902" y="25557"/>
                </a:lnTo>
                <a:lnTo>
                  <a:pt x="206689" y="11949"/>
                </a:lnTo>
                <a:lnTo>
                  <a:pt x="221801" y="11949"/>
                </a:lnTo>
                <a:lnTo>
                  <a:pt x="220530" y="7318"/>
                </a:lnTo>
                <a:lnTo>
                  <a:pt x="218191" y="4277"/>
                </a:lnTo>
                <a:lnTo>
                  <a:pt x="211641" y="501"/>
                </a:lnTo>
                <a:lnTo>
                  <a:pt x="207832" y="0"/>
                </a:lnTo>
                <a:close/>
              </a:path>
              <a:path w="281940" h="262254">
                <a:moveTo>
                  <a:pt x="59127" y="217028"/>
                </a:moveTo>
                <a:lnTo>
                  <a:pt x="20611" y="217028"/>
                </a:lnTo>
                <a:lnTo>
                  <a:pt x="18105" y="219541"/>
                </a:lnTo>
                <a:lnTo>
                  <a:pt x="18105" y="225756"/>
                </a:lnTo>
                <a:lnTo>
                  <a:pt x="20611" y="228269"/>
                </a:lnTo>
                <a:lnTo>
                  <a:pt x="59127" y="228269"/>
                </a:lnTo>
                <a:lnTo>
                  <a:pt x="61667" y="225756"/>
                </a:lnTo>
                <a:lnTo>
                  <a:pt x="61667" y="219541"/>
                </a:lnTo>
                <a:lnTo>
                  <a:pt x="59127" y="217028"/>
                </a:lnTo>
                <a:close/>
              </a:path>
              <a:path w="281940" h="262254">
                <a:moveTo>
                  <a:pt x="128634" y="217028"/>
                </a:moveTo>
                <a:lnTo>
                  <a:pt x="90138" y="217028"/>
                </a:lnTo>
                <a:lnTo>
                  <a:pt x="87598" y="219541"/>
                </a:lnTo>
                <a:lnTo>
                  <a:pt x="87598" y="225756"/>
                </a:lnTo>
                <a:lnTo>
                  <a:pt x="90138" y="228269"/>
                </a:lnTo>
                <a:lnTo>
                  <a:pt x="128634" y="228269"/>
                </a:lnTo>
                <a:lnTo>
                  <a:pt x="131174" y="225756"/>
                </a:lnTo>
                <a:lnTo>
                  <a:pt x="131174" y="219541"/>
                </a:lnTo>
                <a:lnTo>
                  <a:pt x="128634" y="217028"/>
                </a:lnTo>
                <a:close/>
              </a:path>
              <a:path w="281940" h="262254">
                <a:moveTo>
                  <a:pt x="252610" y="206421"/>
                </a:moveTo>
                <a:lnTo>
                  <a:pt x="215317" y="216393"/>
                </a:lnTo>
                <a:lnTo>
                  <a:pt x="213595" y="219541"/>
                </a:lnTo>
                <a:lnTo>
                  <a:pt x="215050" y="224988"/>
                </a:lnTo>
                <a:lnTo>
                  <a:pt x="217322" y="226639"/>
                </a:lnTo>
                <a:lnTo>
                  <a:pt x="220617" y="226639"/>
                </a:lnTo>
                <a:lnTo>
                  <a:pt x="221198" y="226445"/>
                </a:lnTo>
                <a:lnTo>
                  <a:pt x="255484" y="217269"/>
                </a:lnTo>
                <a:lnTo>
                  <a:pt x="257288" y="214194"/>
                </a:lnTo>
                <a:lnTo>
                  <a:pt x="256486" y="211193"/>
                </a:lnTo>
                <a:lnTo>
                  <a:pt x="255618" y="208199"/>
                </a:lnTo>
                <a:lnTo>
                  <a:pt x="252610" y="206421"/>
                </a:lnTo>
                <a:close/>
              </a:path>
              <a:path w="281940" h="262254">
                <a:moveTo>
                  <a:pt x="59127" y="194632"/>
                </a:moveTo>
                <a:lnTo>
                  <a:pt x="20611" y="194632"/>
                </a:lnTo>
                <a:lnTo>
                  <a:pt x="18105" y="197145"/>
                </a:lnTo>
                <a:lnTo>
                  <a:pt x="18105" y="203360"/>
                </a:lnTo>
                <a:lnTo>
                  <a:pt x="20611" y="205873"/>
                </a:lnTo>
                <a:lnTo>
                  <a:pt x="59127" y="205873"/>
                </a:lnTo>
                <a:lnTo>
                  <a:pt x="61667" y="203360"/>
                </a:lnTo>
                <a:lnTo>
                  <a:pt x="61667" y="197145"/>
                </a:lnTo>
                <a:lnTo>
                  <a:pt x="59127" y="194632"/>
                </a:lnTo>
                <a:close/>
              </a:path>
              <a:path w="281940" h="262254">
                <a:moveTo>
                  <a:pt x="128634" y="194632"/>
                </a:moveTo>
                <a:lnTo>
                  <a:pt x="90138" y="194632"/>
                </a:lnTo>
                <a:lnTo>
                  <a:pt x="87598" y="197145"/>
                </a:lnTo>
                <a:lnTo>
                  <a:pt x="87598" y="203360"/>
                </a:lnTo>
                <a:lnTo>
                  <a:pt x="90138" y="205873"/>
                </a:lnTo>
                <a:lnTo>
                  <a:pt x="128634" y="205873"/>
                </a:lnTo>
                <a:lnTo>
                  <a:pt x="131174" y="203360"/>
                </a:lnTo>
                <a:lnTo>
                  <a:pt x="131174" y="197145"/>
                </a:lnTo>
                <a:lnTo>
                  <a:pt x="128634" y="194632"/>
                </a:lnTo>
                <a:close/>
              </a:path>
              <a:path w="281940" h="262254">
                <a:moveTo>
                  <a:pt x="246796" y="184794"/>
                </a:moveTo>
                <a:lnTo>
                  <a:pt x="209502" y="194766"/>
                </a:lnTo>
                <a:lnTo>
                  <a:pt x="207765" y="197853"/>
                </a:lnTo>
                <a:lnTo>
                  <a:pt x="209235" y="203360"/>
                </a:lnTo>
                <a:lnTo>
                  <a:pt x="211507" y="205011"/>
                </a:lnTo>
                <a:lnTo>
                  <a:pt x="214727" y="205011"/>
                </a:lnTo>
                <a:lnTo>
                  <a:pt x="249669" y="195655"/>
                </a:lnTo>
                <a:lnTo>
                  <a:pt x="251474" y="192567"/>
                </a:lnTo>
                <a:lnTo>
                  <a:pt x="250605" y="189573"/>
                </a:lnTo>
                <a:lnTo>
                  <a:pt x="249870" y="186565"/>
                </a:lnTo>
                <a:lnTo>
                  <a:pt x="246796" y="184794"/>
                </a:lnTo>
                <a:close/>
              </a:path>
              <a:path w="281940" h="262254">
                <a:moveTo>
                  <a:pt x="211106" y="51648"/>
                </a:moveTo>
                <a:lnTo>
                  <a:pt x="173880" y="61620"/>
                </a:lnTo>
                <a:lnTo>
                  <a:pt x="172076" y="64701"/>
                </a:lnTo>
                <a:lnTo>
                  <a:pt x="173546" y="70215"/>
                </a:lnTo>
                <a:lnTo>
                  <a:pt x="175818" y="71866"/>
                </a:lnTo>
                <a:lnTo>
                  <a:pt x="179095" y="71866"/>
                </a:lnTo>
                <a:lnTo>
                  <a:pt x="213980" y="62502"/>
                </a:lnTo>
                <a:lnTo>
                  <a:pt x="215785" y="59428"/>
                </a:lnTo>
                <a:lnTo>
                  <a:pt x="214181" y="53433"/>
                </a:lnTo>
                <a:lnTo>
                  <a:pt x="211106" y="51648"/>
                </a:lnTo>
                <a:close/>
              </a:path>
              <a:path w="281940" h="262254">
                <a:moveTo>
                  <a:pt x="59127" y="56795"/>
                </a:moveTo>
                <a:lnTo>
                  <a:pt x="20611" y="56795"/>
                </a:lnTo>
                <a:lnTo>
                  <a:pt x="18105" y="59428"/>
                </a:lnTo>
                <a:lnTo>
                  <a:pt x="18105" y="65530"/>
                </a:lnTo>
                <a:lnTo>
                  <a:pt x="20611" y="68043"/>
                </a:lnTo>
                <a:lnTo>
                  <a:pt x="59127" y="68043"/>
                </a:lnTo>
                <a:lnTo>
                  <a:pt x="61667" y="65530"/>
                </a:lnTo>
                <a:lnTo>
                  <a:pt x="61667" y="59428"/>
                </a:lnTo>
                <a:lnTo>
                  <a:pt x="59127" y="56795"/>
                </a:lnTo>
                <a:close/>
              </a:path>
              <a:path w="281940" h="262254">
                <a:moveTo>
                  <a:pt x="128634" y="56795"/>
                </a:moveTo>
                <a:lnTo>
                  <a:pt x="90138" y="56795"/>
                </a:lnTo>
                <a:lnTo>
                  <a:pt x="87598" y="59428"/>
                </a:lnTo>
                <a:lnTo>
                  <a:pt x="87598" y="65530"/>
                </a:lnTo>
                <a:lnTo>
                  <a:pt x="90138" y="68043"/>
                </a:lnTo>
                <a:lnTo>
                  <a:pt x="128634" y="68043"/>
                </a:lnTo>
                <a:lnTo>
                  <a:pt x="131174" y="65530"/>
                </a:lnTo>
                <a:lnTo>
                  <a:pt x="131174" y="59428"/>
                </a:lnTo>
                <a:lnTo>
                  <a:pt x="128634" y="56795"/>
                </a:lnTo>
                <a:close/>
              </a:path>
              <a:path w="281940" h="262254">
                <a:moveTo>
                  <a:pt x="205292" y="30028"/>
                </a:moveTo>
                <a:lnTo>
                  <a:pt x="168066" y="39993"/>
                </a:lnTo>
                <a:lnTo>
                  <a:pt x="166341" y="43134"/>
                </a:lnTo>
                <a:lnTo>
                  <a:pt x="166957" y="45647"/>
                </a:lnTo>
                <a:lnTo>
                  <a:pt x="167732" y="48587"/>
                </a:lnTo>
                <a:lnTo>
                  <a:pt x="170071" y="50245"/>
                </a:lnTo>
                <a:lnTo>
                  <a:pt x="173292" y="50245"/>
                </a:lnTo>
                <a:lnTo>
                  <a:pt x="208166" y="40882"/>
                </a:lnTo>
                <a:lnTo>
                  <a:pt x="209970" y="37801"/>
                </a:lnTo>
                <a:lnTo>
                  <a:pt x="208366" y="31799"/>
                </a:lnTo>
                <a:lnTo>
                  <a:pt x="205292" y="30028"/>
                </a:lnTo>
                <a:close/>
              </a:path>
              <a:path w="281940" h="262254">
                <a:moveTo>
                  <a:pt x="59127" y="34399"/>
                </a:moveTo>
                <a:lnTo>
                  <a:pt x="20611" y="34399"/>
                </a:lnTo>
                <a:lnTo>
                  <a:pt x="18105" y="36918"/>
                </a:lnTo>
                <a:lnTo>
                  <a:pt x="18105" y="43134"/>
                </a:lnTo>
                <a:lnTo>
                  <a:pt x="20611" y="45647"/>
                </a:lnTo>
                <a:lnTo>
                  <a:pt x="59127" y="45647"/>
                </a:lnTo>
                <a:lnTo>
                  <a:pt x="61667" y="43134"/>
                </a:lnTo>
                <a:lnTo>
                  <a:pt x="61667" y="36918"/>
                </a:lnTo>
                <a:lnTo>
                  <a:pt x="59127" y="34399"/>
                </a:lnTo>
                <a:close/>
              </a:path>
              <a:path w="281940" h="262254">
                <a:moveTo>
                  <a:pt x="128634" y="34399"/>
                </a:moveTo>
                <a:lnTo>
                  <a:pt x="90138" y="34399"/>
                </a:lnTo>
                <a:lnTo>
                  <a:pt x="87598" y="36918"/>
                </a:lnTo>
                <a:lnTo>
                  <a:pt x="87598" y="43134"/>
                </a:lnTo>
                <a:lnTo>
                  <a:pt x="90138" y="45647"/>
                </a:lnTo>
                <a:lnTo>
                  <a:pt x="128634" y="45647"/>
                </a:lnTo>
                <a:lnTo>
                  <a:pt x="131174" y="43134"/>
                </a:lnTo>
                <a:lnTo>
                  <a:pt x="131174" y="36918"/>
                </a:lnTo>
                <a:lnTo>
                  <a:pt x="128634" y="34399"/>
                </a:lnTo>
                <a:close/>
              </a:path>
              <a:path w="281940" h="262254">
                <a:moveTo>
                  <a:pt x="141934" y="6055"/>
                </a:moveTo>
                <a:lnTo>
                  <a:pt x="80180" y="6055"/>
                </a:lnTo>
                <a:lnTo>
                  <a:pt x="77056" y="7318"/>
                </a:lnTo>
                <a:lnTo>
                  <a:pt x="74632" y="9309"/>
                </a:lnTo>
                <a:lnTo>
                  <a:pt x="145798" y="9309"/>
                </a:lnTo>
                <a:lnTo>
                  <a:pt x="141934" y="6055"/>
                </a:lnTo>
                <a:close/>
              </a:path>
            </a:pathLst>
          </a:custGeom>
          <a:solidFill>
            <a:srgbClr val="8BC5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ts val="350"/>
              </a:lnSpc>
              <a:spcBef>
                <a:spcPts val="135"/>
              </a:spcBef>
            </a:pPr>
            <a:r>
              <a:rPr dirty="0"/>
              <a:t>Документ</a:t>
            </a:r>
            <a:r>
              <a:rPr dirty="0" spc="5"/>
              <a:t> </a:t>
            </a:r>
            <a:r>
              <a:rPr dirty="0" spc="-10"/>
              <a:t>создан</a:t>
            </a:r>
            <a:r>
              <a:rPr dirty="0" spc="10"/>
              <a:t>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10"/>
              <a:t>электронной</a:t>
            </a:r>
            <a:r>
              <a:rPr dirty="0" spc="10"/>
              <a:t> </a:t>
            </a:r>
            <a:r>
              <a:rPr dirty="0" spc="-10"/>
              <a:t>форме.</a:t>
            </a:r>
            <a:r>
              <a:rPr dirty="0" spc="5"/>
              <a:t> </a:t>
            </a:r>
            <a:r>
              <a:rPr dirty="0"/>
              <a:t>№</a:t>
            </a:r>
            <a:r>
              <a:rPr dirty="0" spc="10"/>
              <a:t> </a:t>
            </a:r>
            <a:r>
              <a:rPr dirty="0" spc="-20"/>
              <a:t>004-</a:t>
            </a:r>
            <a:r>
              <a:rPr dirty="0" spc="-10"/>
              <a:t>4033/2026</a:t>
            </a:r>
            <a:r>
              <a:rPr dirty="0" spc="5"/>
              <a:t> </a:t>
            </a:r>
            <a:r>
              <a:rPr dirty="0"/>
              <a:t>от</a:t>
            </a:r>
            <a:r>
              <a:rPr dirty="0" spc="10"/>
              <a:t> </a:t>
            </a:r>
            <a:r>
              <a:rPr dirty="0" spc="-10"/>
              <a:t>19.03.2026.</a:t>
            </a:r>
            <a:r>
              <a:rPr dirty="0" spc="5"/>
              <a:t> </a:t>
            </a:r>
            <a:r>
              <a:rPr dirty="0" spc="-10"/>
              <a:t>Исполнитель:</a:t>
            </a:r>
            <a:r>
              <a:rPr dirty="0" spc="10"/>
              <a:t> </a:t>
            </a:r>
            <a:r>
              <a:rPr dirty="0" spc="-10"/>
              <a:t>Дорофеева</a:t>
            </a:r>
            <a:r>
              <a:rPr dirty="0" spc="10"/>
              <a:t> </a:t>
            </a:r>
            <a:r>
              <a:rPr dirty="0" spc="-20"/>
              <a:t>И.Б.</a:t>
            </a:r>
            <a:r>
              <a:rPr dirty="0" spc="500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/>
              <a:t>11</a:t>
            </a:r>
            <a:r>
              <a:rPr dirty="0" spc="5"/>
              <a:t> </a:t>
            </a:r>
            <a:r>
              <a:rPr dirty="0"/>
              <a:t>из</a:t>
            </a:r>
            <a:r>
              <a:rPr dirty="0" spc="5"/>
              <a:t> </a:t>
            </a:r>
            <a:r>
              <a:rPr dirty="0" spc="-10"/>
              <a:t>27.</a:t>
            </a:r>
            <a:r>
              <a:rPr dirty="0" spc="5"/>
              <a:t> </a:t>
            </a:r>
            <a:r>
              <a:rPr dirty="0" spc="-10"/>
              <a:t>Страница</a:t>
            </a:r>
            <a:r>
              <a:rPr dirty="0" spc="5"/>
              <a:t> </a:t>
            </a:r>
            <a:r>
              <a:rPr dirty="0" spc="-10"/>
              <a:t>создана:</a:t>
            </a:r>
            <a:r>
              <a:rPr dirty="0" spc="5"/>
              <a:t> </a:t>
            </a:r>
            <a:r>
              <a:rPr dirty="0" spc="-10"/>
              <a:t>19.03.2026</a:t>
            </a:r>
            <a:r>
              <a:rPr dirty="0" spc="5"/>
              <a:t> </a:t>
            </a:r>
            <a:r>
              <a:rPr dirty="0" spc="-10"/>
              <a:t>12:34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2026-03-25T13:02:32Z</dcterms:created>
  <dcterms:modified xsi:type="dcterms:W3CDTF">2026-03-25T13:02:32Z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2026-03-25T00:00:00Z</vt:filetime>
  </property>
  <property fmtid="{D5CDD505-2E9C-101B-9397-08002B2CF9AE}" pid="3" name="LastSaved">
    <vt:filetime>2026-03-25T00:00:00Z</vt:filetime>
  </property>
  <property fmtid="{D5CDD505-2E9C-101B-9397-08002B2CF9AE}" pid="4" name="Producer">
    <vt:lpwstr>3-Heights(TM) PDF Security Shell 4.8.25.2 (http://www.pdf-tools.com)</vt:lpwstr>
  </property>
</Properties>
</file>